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5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08" y="-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727992-A4A1-4DFC-882B-4B6785769478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C343E0A9-4199-4371-88D6-1187899DD7BF}">
      <dgm:prSet phldrT="[Texto]"/>
      <dgm:spPr/>
      <dgm:t>
        <a:bodyPr/>
        <a:lstStyle/>
        <a:p>
          <a:r>
            <a:rPr lang="en-US" dirty="0" smtClean="0"/>
            <a:t>MARCAS DE CALIDAD</a:t>
          </a:r>
          <a:endParaRPr lang="es-ES" dirty="0"/>
        </a:p>
      </dgm:t>
    </dgm:pt>
    <dgm:pt modelId="{E31F0DDB-6412-4282-96CB-90997A9D5DAC}" type="parTrans" cxnId="{6FC7EC87-D9B3-45B9-9BCA-1DBF1403780C}">
      <dgm:prSet/>
      <dgm:spPr/>
      <dgm:t>
        <a:bodyPr/>
        <a:lstStyle/>
        <a:p>
          <a:endParaRPr lang="es-ES"/>
        </a:p>
      </dgm:t>
    </dgm:pt>
    <dgm:pt modelId="{24FBDEF7-9554-45AA-94E0-4311AFB05951}" type="sibTrans" cxnId="{6FC7EC87-D9B3-45B9-9BCA-1DBF1403780C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s-ES"/>
        </a:p>
      </dgm:t>
    </dgm:pt>
    <dgm:pt modelId="{7B6662F5-8B02-4F67-823A-3754E073764B}">
      <dgm:prSet phldrT="[Texto]" custT="1"/>
      <dgm:spPr/>
      <dgm:t>
        <a:bodyPr/>
        <a:lstStyle/>
        <a:p>
          <a:r>
            <a:rPr lang="es-ES" sz="1600" dirty="0" smtClean="0"/>
            <a:t>Resultado de un proceso de certificación de producto</a:t>
          </a:r>
          <a:endParaRPr lang="es-ES" sz="1600" dirty="0"/>
        </a:p>
      </dgm:t>
    </dgm:pt>
    <dgm:pt modelId="{AE4C0242-B0CC-4F60-82A7-D1A72D999BDE}" type="parTrans" cxnId="{A671B13E-6F6F-49E9-91A7-7270CE085592}">
      <dgm:prSet/>
      <dgm:spPr/>
      <dgm:t>
        <a:bodyPr/>
        <a:lstStyle/>
        <a:p>
          <a:endParaRPr lang="es-ES"/>
        </a:p>
      </dgm:t>
    </dgm:pt>
    <dgm:pt modelId="{0AB39DA0-8E6E-4E17-A9B7-2BDAE369C29A}" type="sibTrans" cxnId="{A671B13E-6F6F-49E9-91A7-7270CE085592}">
      <dgm:prSet/>
      <dgm:spPr/>
      <dgm:t>
        <a:bodyPr/>
        <a:lstStyle/>
        <a:p>
          <a:endParaRPr lang="es-ES"/>
        </a:p>
      </dgm:t>
    </dgm:pt>
    <dgm:pt modelId="{4BE09264-CA90-4036-87D3-FE4007890F81}">
      <dgm:prSet phldrT="[Texto]" custT="1"/>
      <dgm:spPr/>
      <dgm:t>
        <a:bodyPr/>
        <a:lstStyle/>
        <a:p>
          <a:r>
            <a:rPr lang="es-ES" sz="1600" dirty="0" smtClean="0"/>
            <a:t>Verificación o comprobación del cumplimiento de una norma o estándar </a:t>
          </a:r>
          <a:endParaRPr lang="es-ES" sz="1600" dirty="0"/>
        </a:p>
      </dgm:t>
    </dgm:pt>
    <dgm:pt modelId="{A456BA6C-8B4F-47DA-B1B9-6F7ADAAA7985}" type="parTrans" cxnId="{CFB028F8-022F-4BA1-B441-9DFEF3B28894}">
      <dgm:prSet/>
      <dgm:spPr/>
      <dgm:t>
        <a:bodyPr/>
        <a:lstStyle/>
        <a:p>
          <a:endParaRPr lang="es-ES"/>
        </a:p>
      </dgm:t>
    </dgm:pt>
    <dgm:pt modelId="{06365A52-976F-462E-B58E-535D65779718}" type="sibTrans" cxnId="{CFB028F8-022F-4BA1-B441-9DFEF3B28894}">
      <dgm:prSet/>
      <dgm:spPr/>
      <dgm:t>
        <a:bodyPr/>
        <a:lstStyle/>
        <a:p>
          <a:endParaRPr lang="es-ES"/>
        </a:p>
      </dgm:t>
    </dgm:pt>
    <dgm:pt modelId="{DFA375D6-83B0-43F8-B703-060A399EB568}">
      <dgm:prSet phldrT="[Texto]"/>
      <dgm:spPr/>
      <dgm:t>
        <a:bodyPr/>
        <a:lstStyle/>
        <a:p>
          <a:r>
            <a:rPr lang="es-ES" dirty="0" smtClean="0"/>
            <a:t>ELEMENTOS DE UNA MARCA</a:t>
          </a:r>
          <a:endParaRPr lang="es-ES" dirty="0"/>
        </a:p>
      </dgm:t>
    </dgm:pt>
    <dgm:pt modelId="{DED4136E-12C3-4835-B055-9A30E23AB1F6}" type="parTrans" cxnId="{C9869965-8933-4038-81C9-06820EBEEDA0}">
      <dgm:prSet/>
      <dgm:spPr/>
      <dgm:t>
        <a:bodyPr/>
        <a:lstStyle/>
        <a:p>
          <a:endParaRPr lang="es-ES"/>
        </a:p>
      </dgm:t>
    </dgm:pt>
    <dgm:pt modelId="{D6F94606-E52F-4F9A-87F0-668CBFB367A3}" type="sibTrans" cxnId="{C9869965-8933-4038-81C9-06820EBEEDA0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es-ES"/>
        </a:p>
      </dgm:t>
    </dgm:pt>
    <dgm:pt modelId="{43D5E3E2-B927-4BF6-A5C7-2993F40FD9B4}">
      <dgm:prSet phldrT="[Texto]" custT="1"/>
      <dgm:spPr/>
      <dgm:t>
        <a:bodyPr/>
        <a:lstStyle/>
        <a:p>
          <a:r>
            <a:rPr lang="es-ES" sz="1600" dirty="0" smtClean="0"/>
            <a:t>Reclamo ¿Qué se quiere trasmitir?</a:t>
          </a:r>
          <a:endParaRPr lang="es-ES" sz="1600" dirty="0"/>
        </a:p>
      </dgm:t>
    </dgm:pt>
    <dgm:pt modelId="{7C95110D-44AF-4FE9-8D41-4EEB49870006}" type="parTrans" cxnId="{94FA14D1-1D8B-472A-98F3-2A661D9DEF66}">
      <dgm:prSet/>
      <dgm:spPr/>
      <dgm:t>
        <a:bodyPr/>
        <a:lstStyle/>
        <a:p>
          <a:endParaRPr lang="es-ES"/>
        </a:p>
      </dgm:t>
    </dgm:pt>
    <dgm:pt modelId="{C7146449-02F6-4D7F-B05B-CC8817F9F569}" type="sibTrans" cxnId="{94FA14D1-1D8B-472A-98F3-2A661D9DEF66}">
      <dgm:prSet/>
      <dgm:spPr/>
      <dgm:t>
        <a:bodyPr/>
        <a:lstStyle/>
        <a:p>
          <a:endParaRPr lang="es-ES"/>
        </a:p>
      </dgm:t>
    </dgm:pt>
    <dgm:pt modelId="{220512C3-E3C7-4ADF-BEC3-B51B1EE8BD20}">
      <dgm:prSet phldrT="[Texto]" custT="1"/>
      <dgm:spPr/>
      <dgm:t>
        <a:bodyPr/>
        <a:lstStyle/>
        <a:p>
          <a:r>
            <a:rPr lang="es-ES" sz="1600" dirty="0" smtClean="0"/>
            <a:t>Norma o Estándar – Obligatorio o Voluntario</a:t>
          </a:r>
          <a:endParaRPr lang="es-ES" sz="1600" dirty="0"/>
        </a:p>
      </dgm:t>
    </dgm:pt>
    <dgm:pt modelId="{F49368DD-75B0-4558-A49A-FF6C21538EE7}" type="parTrans" cxnId="{AEDC305E-B947-493B-A771-103F4BC11BBD}">
      <dgm:prSet/>
      <dgm:spPr/>
      <dgm:t>
        <a:bodyPr/>
        <a:lstStyle/>
        <a:p>
          <a:endParaRPr lang="es-ES"/>
        </a:p>
      </dgm:t>
    </dgm:pt>
    <dgm:pt modelId="{C96BBAB3-AA7A-420A-AB4E-38AC8034ABB0}" type="sibTrans" cxnId="{AEDC305E-B947-493B-A771-103F4BC11BBD}">
      <dgm:prSet/>
      <dgm:spPr/>
      <dgm:t>
        <a:bodyPr/>
        <a:lstStyle/>
        <a:p>
          <a:endParaRPr lang="es-ES"/>
        </a:p>
      </dgm:t>
    </dgm:pt>
    <dgm:pt modelId="{EE44BEE3-8495-44F4-9B49-1BB16B1E206B}">
      <dgm:prSet phldrT="[Texto]"/>
      <dgm:spPr/>
      <dgm:t>
        <a:bodyPr/>
        <a:lstStyle/>
        <a:p>
          <a:r>
            <a:rPr lang="es-ES" dirty="0" smtClean="0"/>
            <a:t>CONSECUENCIAS PARA EL CONSUMIDOR</a:t>
          </a:r>
          <a:endParaRPr lang="es-ES" dirty="0"/>
        </a:p>
      </dgm:t>
    </dgm:pt>
    <dgm:pt modelId="{B148D318-C274-4B07-AD74-495ED1FA05A6}" type="parTrans" cxnId="{77AEBEB6-4291-4E87-A95F-76B4AC0F56A2}">
      <dgm:prSet/>
      <dgm:spPr/>
      <dgm:t>
        <a:bodyPr/>
        <a:lstStyle/>
        <a:p>
          <a:endParaRPr lang="es-ES"/>
        </a:p>
      </dgm:t>
    </dgm:pt>
    <dgm:pt modelId="{6BD82EF5-2EDC-4118-BE95-3BCFB6500B82}" type="sibTrans" cxnId="{77AEBEB6-4291-4E87-A95F-76B4AC0F56A2}">
      <dgm:prSet/>
      <dgm:spPr/>
      <dgm:t>
        <a:bodyPr/>
        <a:lstStyle/>
        <a:p>
          <a:endParaRPr lang="es-ES"/>
        </a:p>
      </dgm:t>
    </dgm:pt>
    <dgm:pt modelId="{F597108C-ED5B-4428-9332-05E10A75158F}">
      <dgm:prSet phldrT="[Texto]" custT="1"/>
      <dgm:spPr/>
      <dgm:t>
        <a:bodyPr/>
        <a:lstStyle/>
        <a:p>
          <a:r>
            <a:rPr lang="es-ES" sz="1400" dirty="0" smtClean="0"/>
            <a:t>Ofrece mayor confianza en el producto o servicio.</a:t>
          </a:r>
          <a:endParaRPr lang="es-ES" sz="1400" dirty="0"/>
        </a:p>
      </dgm:t>
    </dgm:pt>
    <dgm:pt modelId="{39184D6B-772A-4CE5-A7B2-6CAE3E3BF8EE}" type="parTrans" cxnId="{125E9967-7024-4C14-A059-0DEFDF60DA6E}">
      <dgm:prSet/>
      <dgm:spPr/>
      <dgm:t>
        <a:bodyPr/>
        <a:lstStyle/>
        <a:p>
          <a:endParaRPr lang="es-ES"/>
        </a:p>
      </dgm:t>
    </dgm:pt>
    <dgm:pt modelId="{98328DC1-2836-42EB-B78E-C5CCC74A0933}" type="sibTrans" cxnId="{125E9967-7024-4C14-A059-0DEFDF60DA6E}">
      <dgm:prSet/>
      <dgm:spPr/>
      <dgm:t>
        <a:bodyPr/>
        <a:lstStyle/>
        <a:p>
          <a:endParaRPr lang="es-ES"/>
        </a:p>
      </dgm:t>
    </dgm:pt>
    <dgm:pt modelId="{1CB18391-DE04-456E-8926-012F801C256A}">
      <dgm:prSet phldrT="[Texto]" custT="1"/>
      <dgm:spPr/>
      <dgm:t>
        <a:bodyPr/>
        <a:lstStyle/>
        <a:p>
          <a:r>
            <a:rPr lang="es-ES" sz="1600" dirty="0" smtClean="0"/>
            <a:t>Agente Verificador</a:t>
          </a:r>
          <a:endParaRPr lang="es-ES" sz="1600" dirty="0"/>
        </a:p>
      </dgm:t>
    </dgm:pt>
    <dgm:pt modelId="{56F25CF7-8C33-4F37-B9B2-D856E1457E4A}" type="parTrans" cxnId="{D2BB02D0-E26F-4687-AAB9-EF0BF39DBD5C}">
      <dgm:prSet/>
      <dgm:spPr/>
      <dgm:t>
        <a:bodyPr/>
        <a:lstStyle/>
        <a:p>
          <a:endParaRPr lang="es-ES"/>
        </a:p>
      </dgm:t>
    </dgm:pt>
    <dgm:pt modelId="{78C3E403-002E-4507-9A32-FAC8E3148565}" type="sibTrans" cxnId="{D2BB02D0-E26F-4687-AAB9-EF0BF39DBD5C}">
      <dgm:prSet/>
      <dgm:spPr/>
      <dgm:t>
        <a:bodyPr/>
        <a:lstStyle/>
        <a:p>
          <a:endParaRPr lang="es-ES"/>
        </a:p>
      </dgm:t>
    </dgm:pt>
    <dgm:pt modelId="{F6E6CE09-D84F-4A3A-A3B8-66E33C00006B}">
      <dgm:prSet custT="1"/>
      <dgm:spPr/>
      <dgm:t>
        <a:bodyPr/>
        <a:lstStyle/>
        <a:p>
          <a:r>
            <a:rPr lang="es-ES" sz="1400" smtClean="0"/>
            <a:t>Protegen contra la competencia desleal.</a:t>
          </a:r>
          <a:endParaRPr lang="es-ES" sz="1400"/>
        </a:p>
      </dgm:t>
    </dgm:pt>
    <dgm:pt modelId="{19E49803-BC3A-490A-BE0B-0935AE5571BF}" type="parTrans" cxnId="{EC8D23A3-9BA3-4A36-972C-FDAA95F9CAEC}">
      <dgm:prSet/>
      <dgm:spPr/>
      <dgm:t>
        <a:bodyPr/>
        <a:lstStyle/>
        <a:p>
          <a:endParaRPr lang="es-ES"/>
        </a:p>
      </dgm:t>
    </dgm:pt>
    <dgm:pt modelId="{7B5A3206-7C34-4509-89B7-EC46144EE2CD}" type="sibTrans" cxnId="{EC8D23A3-9BA3-4A36-972C-FDAA95F9CAEC}">
      <dgm:prSet/>
      <dgm:spPr/>
      <dgm:t>
        <a:bodyPr/>
        <a:lstStyle/>
        <a:p>
          <a:endParaRPr lang="es-ES"/>
        </a:p>
      </dgm:t>
    </dgm:pt>
    <dgm:pt modelId="{09DDE20E-B5FC-4417-9B7C-A9C096281229}">
      <dgm:prSet custT="1"/>
      <dgm:spPr/>
      <dgm:t>
        <a:bodyPr/>
        <a:lstStyle/>
        <a:p>
          <a:r>
            <a:rPr lang="es-ES" sz="1400" smtClean="0"/>
            <a:t>Permite comparar producto y ofertas.</a:t>
          </a:r>
          <a:endParaRPr lang="es-ES" sz="1400"/>
        </a:p>
      </dgm:t>
    </dgm:pt>
    <dgm:pt modelId="{8CBF1324-BD9A-4FD5-9CBA-F5AA479E3961}" type="parTrans" cxnId="{337BBC16-9E0F-47D4-8BE0-400CA39992D7}">
      <dgm:prSet/>
      <dgm:spPr/>
      <dgm:t>
        <a:bodyPr/>
        <a:lstStyle/>
        <a:p>
          <a:endParaRPr lang="es-ES"/>
        </a:p>
      </dgm:t>
    </dgm:pt>
    <dgm:pt modelId="{57480C93-E3A5-4972-B35D-A08D493FB230}" type="sibTrans" cxnId="{337BBC16-9E0F-47D4-8BE0-400CA39992D7}">
      <dgm:prSet/>
      <dgm:spPr/>
      <dgm:t>
        <a:bodyPr/>
        <a:lstStyle/>
        <a:p>
          <a:endParaRPr lang="es-ES"/>
        </a:p>
      </dgm:t>
    </dgm:pt>
    <dgm:pt modelId="{85B23EF2-2274-4595-AEF5-DAFF81C619AD}">
      <dgm:prSet custT="1"/>
      <dgm:spPr/>
      <dgm:t>
        <a:bodyPr/>
        <a:lstStyle/>
        <a:p>
          <a:r>
            <a:rPr lang="es-ES" sz="1400" dirty="0" smtClean="0"/>
            <a:t>Facilitan la venta del producto y su introducción en nuevos mercados.</a:t>
          </a:r>
          <a:endParaRPr lang="es-ES" sz="1400" dirty="0"/>
        </a:p>
      </dgm:t>
    </dgm:pt>
    <dgm:pt modelId="{F9F440C1-EF67-491C-8CA0-77879548CFED}" type="parTrans" cxnId="{23A95C3A-52BB-47F3-874F-E46377C749CD}">
      <dgm:prSet/>
      <dgm:spPr/>
      <dgm:t>
        <a:bodyPr/>
        <a:lstStyle/>
        <a:p>
          <a:endParaRPr lang="es-ES"/>
        </a:p>
      </dgm:t>
    </dgm:pt>
    <dgm:pt modelId="{F2E5C608-BF71-468C-B5EF-971FEF45E519}" type="sibTrans" cxnId="{23A95C3A-52BB-47F3-874F-E46377C749CD}">
      <dgm:prSet/>
      <dgm:spPr/>
      <dgm:t>
        <a:bodyPr/>
        <a:lstStyle/>
        <a:p>
          <a:endParaRPr lang="es-ES"/>
        </a:p>
      </dgm:t>
    </dgm:pt>
    <dgm:pt modelId="{18BC10AF-41DC-4E97-ADB9-8E6C8600D4AB}" type="pres">
      <dgm:prSet presAssocID="{CA727992-A4A1-4DFC-882B-4B678576947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62AF100-15F0-400C-93F3-0DC1729FBB98}" type="pres">
      <dgm:prSet presAssocID="{CA727992-A4A1-4DFC-882B-4B6785769478}" presName="tSp" presStyleCnt="0"/>
      <dgm:spPr/>
    </dgm:pt>
    <dgm:pt modelId="{C23E69A6-01D0-43E7-ABDF-9529F2434151}" type="pres">
      <dgm:prSet presAssocID="{CA727992-A4A1-4DFC-882B-4B6785769478}" presName="bSp" presStyleCnt="0"/>
      <dgm:spPr/>
    </dgm:pt>
    <dgm:pt modelId="{6B00BD7E-6282-4EB1-9797-8AFDF6DF1AF5}" type="pres">
      <dgm:prSet presAssocID="{CA727992-A4A1-4DFC-882B-4B6785769478}" presName="process" presStyleCnt="0"/>
      <dgm:spPr/>
    </dgm:pt>
    <dgm:pt modelId="{00E36EA7-6E5E-4862-870A-A5F8ADDF2803}" type="pres">
      <dgm:prSet presAssocID="{C343E0A9-4199-4371-88D6-1187899DD7BF}" presName="composite1" presStyleCnt="0"/>
      <dgm:spPr/>
    </dgm:pt>
    <dgm:pt modelId="{51F9BE81-C824-478E-A462-CEA90D1C8F91}" type="pres">
      <dgm:prSet presAssocID="{C343E0A9-4199-4371-88D6-1187899DD7BF}" presName="dummyNode1" presStyleLbl="node1" presStyleIdx="0" presStyleCnt="3"/>
      <dgm:spPr/>
    </dgm:pt>
    <dgm:pt modelId="{5B483A38-18DF-447A-A71D-F7C448A0B3F7}" type="pres">
      <dgm:prSet presAssocID="{C343E0A9-4199-4371-88D6-1187899DD7BF}" presName="childNode1" presStyleLbl="bgAcc1" presStyleIdx="0" presStyleCnt="3" custScaleX="120597" custScaleY="140222" custLinFactNeighborX="6341" custLinFactNeighborY="-939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DAB2776-4624-4122-9829-791DB743897E}" type="pres">
      <dgm:prSet presAssocID="{C343E0A9-4199-4371-88D6-1187899DD7BF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C321EFF-11ED-4639-8DFE-C4B271534FFA}" type="pres">
      <dgm:prSet presAssocID="{C343E0A9-4199-4371-88D6-1187899DD7BF}" presName="parentNode1" presStyleLbl="node1" presStyleIdx="0" presStyleCnt="3" custLinFactNeighborX="10610" custLinFactNeighborY="66465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29B2186-5EFA-468A-997B-EE7D589F131F}" type="pres">
      <dgm:prSet presAssocID="{C343E0A9-4199-4371-88D6-1187899DD7BF}" presName="connSite1" presStyleCnt="0"/>
      <dgm:spPr/>
    </dgm:pt>
    <dgm:pt modelId="{601E7D0C-23D1-46F1-8B43-5A1E234DD92A}" type="pres">
      <dgm:prSet presAssocID="{24FBDEF7-9554-45AA-94E0-4311AFB05951}" presName="Name9" presStyleLbl="sibTrans2D1" presStyleIdx="0" presStyleCnt="2"/>
      <dgm:spPr/>
      <dgm:t>
        <a:bodyPr/>
        <a:lstStyle/>
        <a:p>
          <a:endParaRPr lang="es-ES"/>
        </a:p>
      </dgm:t>
    </dgm:pt>
    <dgm:pt modelId="{CE728F21-1DBC-4E26-A5A5-33FB7B3AFDC8}" type="pres">
      <dgm:prSet presAssocID="{DFA375D6-83B0-43F8-B703-060A399EB568}" presName="composite2" presStyleCnt="0"/>
      <dgm:spPr/>
    </dgm:pt>
    <dgm:pt modelId="{F57E35DF-9054-4C10-9041-C42DE4B721B5}" type="pres">
      <dgm:prSet presAssocID="{DFA375D6-83B0-43F8-B703-060A399EB568}" presName="dummyNode2" presStyleLbl="node1" presStyleIdx="0" presStyleCnt="3"/>
      <dgm:spPr/>
    </dgm:pt>
    <dgm:pt modelId="{774082CA-0F9F-4E72-A4F0-5F299BFED8B6}" type="pres">
      <dgm:prSet presAssocID="{DFA375D6-83B0-43F8-B703-060A399EB568}" presName="childNode2" presStyleLbl="bgAcc1" presStyleIdx="1" presStyleCnt="3" custScaleX="113786" custScaleY="140403" custLinFactNeighborX="5018" custLinFactNeighborY="-1030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6E5932-9C1E-48CA-9F4B-5E95B2B560BD}" type="pres">
      <dgm:prSet presAssocID="{DFA375D6-83B0-43F8-B703-060A399EB568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B8BD784-0AEA-4719-8D41-222A88751D75}" type="pres">
      <dgm:prSet presAssocID="{DFA375D6-83B0-43F8-B703-060A399EB568}" presName="parentNode2" presStyleLbl="node1" presStyleIdx="1" presStyleCnt="3" custScaleX="104658" custScaleY="83891" custLinFactNeighborX="9825" custLinFactNeighborY="-4559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FC9AD4E-ACAC-4183-81EE-603DA7FF2014}" type="pres">
      <dgm:prSet presAssocID="{DFA375D6-83B0-43F8-B703-060A399EB568}" presName="connSite2" presStyleCnt="0"/>
      <dgm:spPr/>
    </dgm:pt>
    <dgm:pt modelId="{994FF69B-73D3-462E-80F7-C123FDFA2DA1}" type="pres">
      <dgm:prSet presAssocID="{D6F94606-E52F-4F9A-87F0-668CBFB367A3}" presName="Name18" presStyleLbl="sibTrans2D1" presStyleIdx="1" presStyleCnt="2"/>
      <dgm:spPr/>
      <dgm:t>
        <a:bodyPr/>
        <a:lstStyle/>
        <a:p>
          <a:endParaRPr lang="es-ES"/>
        </a:p>
      </dgm:t>
    </dgm:pt>
    <dgm:pt modelId="{F30A277D-69C8-488A-9A87-A72A378E799B}" type="pres">
      <dgm:prSet presAssocID="{EE44BEE3-8495-44F4-9B49-1BB16B1E206B}" presName="composite1" presStyleCnt="0"/>
      <dgm:spPr/>
    </dgm:pt>
    <dgm:pt modelId="{09BB9AD5-0E76-42F9-9026-47F8C758E8D0}" type="pres">
      <dgm:prSet presAssocID="{EE44BEE3-8495-44F4-9B49-1BB16B1E206B}" presName="dummyNode1" presStyleLbl="node1" presStyleIdx="1" presStyleCnt="3"/>
      <dgm:spPr/>
    </dgm:pt>
    <dgm:pt modelId="{CC441FD8-7972-4263-8235-2D59835DE438}" type="pres">
      <dgm:prSet presAssocID="{EE44BEE3-8495-44F4-9B49-1BB16B1E206B}" presName="childNode1" presStyleLbl="bgAcc1" presStyleIdx="2" presStyleCnt="3" custScaleX="127543" custScaleY="144156" custLinFactNeighborX="-575" custLinFactNeighborY="-1136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13C763D-F9C8-47CB-A0C7-43DCCBE892F8}" type="pres">
      <dgm:prSet presAssocID="{EE44BEE3-8495-44F4-9B49-1BB16B1E206B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8B5E55-B6AF-4434-9F73-D4B8DF4E0D0B}" type="pres">
      <dgm:prSet presAssocID="{EE44BEE3-8495-44F4-9B49-1BB16B1E206B}" presName="parentNode1" presStyleLbl="node1" presStyleIdx="2" presStyleCnt="3" custScaleX="106026" custLinFactNeighborX="-1397" custLinFactNeighborY="74968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88970E6-CB67-4FBD-A6F9-7EA59524819B}" type="pres">
      <dgm:prSet presAssocID="{EE44BEE3-8495-44F4-9B49-1BB16B1E206B}" presName="connSite1" presStyleCnt="0"/>
      <dgm:spPr/>
    </dgm:pt>
  </dgm:ptLst>
  <dgm:cxnLst>
    <dgm:cxn modelId="{77AEBEB6-4291-4E87-A95F-76B4AC0F56A2}" srcId="{CA727992-A4A1-4DFC-882B-4B6785769478}" destId="{EE44BEE3-8495-44F4-9B49-1BB16B1E206B}" srcOrd="2" destOrd="0" parTransId="{B148D318-C274-4B07-AD74-495ED1FA05A6}" sibTransId="{6BD82EF5-2EDC-4118-BE95-3BCFB6500B82}"/>
    <dgm:cxn modelId="{F27FB465-0A26-4244-858D-6417CD479EBE}" type="presOf" srcId="{F597108C-ED5B-4428-9332-05E10A75158F}" destId="{CC441FD8-7972-4263-8235-2D59835DE438}" srcOrd="0" destOrd="0" presId="urn:microsoft.com/office/officeart/2005/8/layout/hProcess4"/>
    <dgm:cxn modelId="{1B6CE1FE-1573-4C90-B351-5D1EAE309ABF}" type="presOf" srcId="{24FBDEF7-9554-45AA-94E0-4311AFB05951}" destId="{601E7D0C-23D1-46F1-8B43-5A1E234DD92A}" srcOrd="0" destOrd="0" presId="urn:microsoft.com/office/officeart/2005/8/layout/hProcess4"/>
    <dgm:cxn modelId="{9508B886-2977-4102-BEA3-3072A0E86459}" type="presOf" srcId="{09DDE20E-B5FC-4417-9B7C-A9C096281229}" destId="{CC441FD8-7972-4263-8235-2D59835DE438}" srcOrd="0" destOrd="2" presId="urn:microsoft.com/office/officeart/2005/8/layout/hProcess4"/>
    <dgm:cxn modelId="{A7A7C3D6-A5E6-4D19-9313-E28A1887E6B3}" type="presOf" srcId="{1CB18391-DE04-456E-8926-012F801C256A}" destId="{0B6E5932-9C1E-48CA-9F4B-5E95B2B560BD}" srcOrd="1" destOrd="2" presId="urn:microsoft.com/office/officeart/2005/8/layout/hProcess4"/>
    <dgm:cxn modelId="{6FC7EC87-D9B3-45B9-9BCA-1DBF1403780C}" srcId="{CA727992-A4A1-4DFC-882B-4B6785769478}" destId="{C343E0A9-4199-4371-88D6-1187899DD7BF}" srcOrd="0" destOrd="0" parTransId="{E31F0DDB-6412-4282-96CB-90997A9D5DAC}" sibTransId="{24FBDEF7-9554-45AA-94E0-4311AFB05951}"/>
    <dgm:cxn modelId="{A93338D0-7020-4758-A620-736F75345292}" type="presOf" srcId="{85B23EF2-2274-4595-AEF5-DAFF81C619AD}" destId="{CC441FD8-7972-4263-8235-2D59835DE438}" srcOrd="0" destOrd="3" presId="urn:microsoft.com/office/officeart/2005/8/layout/hProcess4"/>
    <dgm:cxn modelId="{AEDC305E-B947-493B-A771-103F4BC11BBD}" srcId="{DFA375D6-83B0-43F8-B703-060A399EB568}" destId="{220512C3-E3C7-4ADF-BEC3-B51B1EE8BD20}" srcOrd="1" destOrd="0" parTransId="{F49368DD-75B0-4558-A49A-FF6C21538EE7}" sibTransId="{C96BBAB3-AA7A-420A-AB4E-38AC8034ABB0}"/>
    <dgm:cxn modelId="{D29E03D8-04E6-46D2-A894-D0F2996474A9}" type="presOf" srcId="{220512C3-E3C7-4ADF-BEC3-B51B1EE8BD20}" destId="{774082CA-0F9F-4E72-A4F0-5F299BFED8B6}" srcOrd="0" destOrd="1" presId="urn:microsoft.com/office/officeart/2005/8/layout/hProcess4"/>
    <dgm:cxn modelId="{73516EA1-2CC7-4363-A5F2-6E42B1F50FEF}" type="presOf" srcId="{EE44BEE3-8495-44F4-9B49-1BB16B1E206B}" destId="{9D8B5E55-B6AF-4434-9F73-D4B8DF4E0D0B}" srcOrd="0" destOrd="0" presId="urn:microsoft.com/office/officeart/2005/8/layout/hProcess4"/>
    <dgm:cxn modelId="{377CAB14-CFEF-4023-819C-C2FD6DBD9A5C}" type="presOf" srcId="{F6E6CE09-D84F-4A3A-A3B8-66E33C00006B}" destId="{CC441FD8-7972-4263-8235-2D59835DE438}" srcOrd="0" destOrd="1" presId="urn:microsoft.com/office/officeart/2005/8/layout/hProcess4"/>
    <dgm:cxn modelId="{7121B0AB-2D99-43D2-BB2C-4B84C3F8D02E}" type="presOf" srcId="{85B23EF2-2274-4595-AEF5-DAFF81C619AD}" destId="{E13C763D-F9C8-47CB-A0C7-43DCCBE892F8}" srcOrd="1" destOrd="3" presId="urn:microsoft.com/office/officeart/2005/8/layout/hProcess4"/>
    <dgm:cxn modelId="{A671B13E-6F6F-49E9-91A7-7270CE085592}" srcId="{C343E0A9-4199-4371-88D6-1187899DD7BF}" destId="{7B6662F5-8B02-4F67-823A-3754E073764B}" srcOrd="0" destOrd="0" parTransId="{AE4C0242-B0CC-4F60-82A7-D1A72D999BDE}" sibTransId="{0AB39DA0-8E6E-4E17-A9B7-2BDAE369C29A}"/>
    <dgm:cxn modelId="{CFB028F8-022F-4BA1-B441-9DFEF3B28894}" srcId="{C343E0A9-4199-4371-88D6-1187899DD7BF}" destId="{4BE09264-CA90-4036-87D3-FE4007890F81}" srcOrd="1" destOrd="0" parTransId="{A456BA6C-8B4F-47DA-B1B9-6F7ADAAA7985}" sibTransId="{06365A52-976F-462E-B58E-535D65779718}"/>
    <dgm:cxn modelId="{EA948FFB-CF33-49D8-917F-9ECBC5C2EED1}" type="presOf" srcId="{7B6662F5-8B02-4F67-823A-3754E073764B}" destId="{ADAB2776-4624-4122-9829-791DB743897E}" srcOrd="1" destOrd="0" presId="urn:microsoft.com/office/officeart/2005/8/layout/hProcess4"/>
    <dgm:cxn modelId="{D2BB02D0-E26F-4687-AAB9-EF0BF39DBD5C}" srcId="{DFA375D6-83B0-43F8-B703-060A399EB568}" destId="{1CB18391-DE04-456E-8926-012F801C256A}" srcOrd="2" destOrd="0" parTransId="{56F25CF7-8C33-4F37-B9B2-D856E1457E4A}" sibTransId="{78C3E403-002E-4507-9A32-FAC8E3148565}"/>
    <dgm:cxn modelId="{125E9967-7024-4C14-A059-0DEFDF60DA6E}" srcId="{EE44BEE3-8495-44F4-9B49-1BB16B1E206B}" destId="{F597108C-ED5B-4428-9332-05E10A75158F}" srcOrd="0" destOrd="0" parTransId="{39184D6B-772A-4CE5-A7B2-6CAE3E3BF8EE}" sibTransId="{98328DC1-2836-42EB-B78E-C5CCC74A0933}"/>
    <dgm:cxn modelId="{96673620-1B99-484C-B441-3CAB792032F9}" type="presOf" srcId="{DFA375D6-83B0-43F8-B703-060A399EB568}" destId="{BB8BD784-0AEA-4719-8D41-222A88751D75}" srcOrd="0" destOrd="0" presId="urn:microsoft.com/office/officeart/2005/8/layout/hProcess4"/>
    <dgm:cxn modelId="{337BBC16-9E0F-47D4-8BE0-400CA39992D7}" srcId="{EE44BEE3-8495-44F4-9B49-1BB16B1E206B}" destId="{09DDE20E-B5FC-4417-9B7C-A9C096281229}" srcOrd="2" destOrd="0" parTransId="{8CBF1324-BD9A-4FD5-9CBA-F5AA479E3961}" sibTransId="{57480C93-E3A5-4972-B35D-A08D493FB230}"/>
    <dgm:cxn modelId="{097D29A5-C994-4A06-968B-DD71B7D5FBBE}" type="presOf" srcId="{4BE09264-CA90-4036-87D3-FE4007890F81}" destId="{ADAB2776-4624-4122-9829-791DB743897E}" srcOrd="1" destOrd="1" presId="urn:microsoft.com/office/officeart/2005/8/layout/hProcess4"/>
    <dgm:cxn modelId="{94FA14D1-1D8B-472A-98F3-2A661D9DEF66}" srcId="{DFA375D6-83B0-43F8-B703-060A399EB568}" destId="{43D5E3E2-B927-4BF6-A5C7-2993F40FD9B4}" srcOrd="0" destOrd="0" parTransId="{7C95110D-44AF-4FE9-8D41-4EEB49870006}" sibTransId="{C7146449-02F6-4D7F-B05B-CC8817F9F569}"/>
    <dgm:cxn modelId="{B2C63447-8707-429E-899E-33FBA39DCC70}" type="presOf" srcId="{D6F94606-E52F-4F9A-87F0-668CBFB367A3}" destId="{994FF69B-73D3-462E-80F7-C123FDFA2DA1}" srcOrd="0" destOrd="0" presId="urn:microsoft.com/office/officeart/2005/8/layout/hProcess4"/>
    <dgm:cxn modelId="{F9E33139-F845-4BF6-B5A5-95251C646A3C}" type="presOf" srcId="{F597108C-ED5B-4428-9332-05E10A75158F}" destId="{E13C763D-F9C8-47CB-A0C7-43DCCBE892F8}" srcOrd="1" destOrd="0" presId="urn:microsoft.com/office/officeart/2005/8/layout/hProcess4"/>
    <dgm:cxn modelId="{CA9285BB-6A6A-4E45-887D-3F9F93EB4AE5}" type="presOf" srcId="{220512C3-E3C7-4ADF-BEC3-B51B1EE8BD20}" destId="{0B6E5932-9C1E-48CA-9F4B-5E95B2B560BD}" srcOrd="1" destOrd="1" presId="urn:microsoft.com/office/officeart/2005/8/layout/hProcess4"/>
    <dgm:cxn modelId="{C07A4DDB-4E98-4B86-B882-AD848056979D}" type="presOf" srcId="{C343E0A9-4199-4371-88D6-1187899DD7BF}" destId="{0C321EFF-11ED-4639-8DFE-C4B271534FFA}" srcOrd="0" destOrd="0" presId="urn:microsoft.com/office/officeart/2005/8/layout/hProcess4"/>
    <dgm:cxn modelId="{C9869965-8933-4038-81C9-06820EBEEDA0}" srcId="{CA727992-A4A1-4DFC-882B-4B6785769478}" destId="{DFA375D6-83B0-43F8-B703-060A399EB568}" srcOrd="1" destOrd="0" parTransId="{DED4136E-12C3-4835-B055-9A30E23AB1F6}" sibTransId="{D6F94606-E52F-4F9A-87F0-668CBFB367A3}"/>
    <dgm:cxn modelId="{346DF8B4-B2D4-4A89-B377-AB319A19692F}" type="presOf" srcId="{F6E6CE09-D84F-4A3A-A3B8-66E33C00006B}" destId="{E13C763D-F9C8-47CB-A0C7-43DCCBE892F8}" srcOrd="1" destOrd="1" presId="urn:microsoft.com/office/officeart/2005/8/layout/hProcess4"/>
    <dgm:cxn modelId="{B0FA0396-34FE-4F82-A97C-4F6994A1E656}" type="presOf" srcId="{4BE09264-CA90-4036-87D3-FE4007890F81}" destId="{5B483A38-18DF-447A-A71D-F7C448A0B3F7}" srcOrd="0" destOrd="1" presId="urn:microsoft.com/office/officeart/2005/8/layout/hProcess4"/>
    <dgm:cxn modelId="{FD49F471-5659-4756-AC20-EEFC04129A2E}" type="presOf" srcId="{43D5E3E2-B927-4BF6-A5C7-2993F40FD9B4}" destId="{774082CA-0F9F-4E72-A4F0-5F299BFED8B6}" srcOrd="0" destOrd="0" presId="urn:microsoft.com/office/officeart/2005/8/layout/hProcess4"/>
    <dgm:cxn modelId="{41B0A523-CC8D-46A1-AD18-B45137AC2F18}" type="presOf" srcId="{1CB18391-DE04-456E-8926-012F801C256A}" destId="{774082CA-0F9F-4E72-A4F0-5F299BFED8B6}" srcOrd="0" destOrd="2" presId="urn:microsoft.com/office/officeart/2005/8/layout/hProcess4"/>
    <dgm:cxn modelId="{23A95C3A-52BB-47F3-874F-E46377C749CD}" srcId="{EE44BEE3-8495-44F4-9B49-1BB16B1E206B}" destId="{85B23EF2-2274-4595-AEF5-DAFF81C619AD}" srcOrd="3" destOrd="0" parTransId="{F9F440C1-EF67-491C-8CA0-77879548CFED}" sibTransId="{F2E5C608-BF71-468C-B5EF-971FEF45E519}"/>
    <dgm:cxn modelId="{5B091E87-178F-45D4-B338-73B4DEAC3A21}" type="presOf" srcId="{7B6662F5-8B02-4F67-823A-3754E073764B}" destId="{5B483A38-18DF-447A-A71D-F7C448A0B3F7}" srcOrd="0" destOrd="0" presId="urn:microsoft.com/office/officeart/2005/8/layout/hProcess4"/>
    <dgm:cxn modelId="{D1325A94-6776-4D8B-A3E8-242553B005B2}" type="presOf" srcId="{CA727992-A4A1-4DFC-882B-4B6785769478}" destId="{18BC10AF-41DC-4E97-ADB9-8E6C8600D4AB}" srcOrd="0" destOrd="0" presId="urn:microsoft.com/office/officeart/2005/8/layout/hProcess4"/>
    <dgm:cxn modelId="{B0F89554-96E4-46D0-9A52-119CA55B9AC6}" type="presOf" srcId="{43D5E3E2-B927-4BF6-A5C7-2993F40FD9B4}" destId="{0B6E5932-9C1E-48CA-9F4B-5E95B2B560BD}" srcOrd="1" destOrd="0" presId="urn:microsoft.com/office/officeart/2005/8/layout/hProcess4"/>
    <dgm:cxn modelId="{EC8D23A3-9BA3-4A36-972C-FDAA95F9CAEC}" srcId="{EE44BEE3-8495-44F4-9B49-1BB16B1E206B}" destId="{F6E6CE09-D84F-4A3A-A3B8-66E33C00006B}" srcOrd="1" destOrd="0" parTransId="{19E49803-BC3A-490A-BE0B-0935AE5571BF}" sibTransId="{7B5A3206-7C34-4509-89B7-EC46144EE2CD}"/>
    <dgm:cxn modelId="{993D715D-E2B8-491A-AF63-4308619581DC}" type="presOf" srcId="{09DDE20E-B5FC-4417-9B7C-A9C096281229}" destId="{E13C763D-F9C8-47CB-A0C7-43DCCBE892F8}" srcOrd="1" destOrd="2" presId="urn:microsoft.com/office/officeart/2005/8/layout/hProcess4"/>
    <dgm:cxn modelId="{72B073D0-5E1E-4448-B2E6-EE67534A3931}" type="presParOf" srcId="{18BC10AF-41DC-4E97-ADB9-8E6C8600D4AB}" destId="{162AF100-15F0-400C-93F3-0DC1729FBB98}" srcOrd="0" destOrd="0" presId="urn:microsoft.com/office/officeart/2005/8/layout/hProcess4"/>
    <dgm:cxn modelId="{30D20549-D9CC-42E2-A052-8E57FB67CAD3}" type="presParOf" srcId="{18BC10AF-41DC-4E97-ADB9-8E6C8600D4AB}" destId="{C23E69A6-01D0-43E7-ABDF-9529F2434151}" srcOrd="1" destOrd="0" presId="urn:microsoft.com/office/officeart/2005/8/layout/hProcess4"/>
    <dgm:cxn modelId="{B8C55FA9-CD67-4CBD-893E-FF48EA346A60}" type="presParOf" srcId="{18BC10AF-41DC-4E97-ADB9-8E6C8600D4AB}" destId="{6B00BD7E-6282-4EB1-9797-8AFDF6DF1AF5}" srcOrd="2" destOrd="0" presId="urn:microsoft.com/office/officeart/2005/8/layout/hProcess4"/>
    <dgm:cxn modelId="{CF69B7D3-414A-4B65-B53B-B76D2C45D6EB}" type="presParOf" srcId="{6B00BD7E-6282-4EB1-9797-8AFDF6DF1AF5}" destId="{00E36EA7-6E5E-4862-870A-A5F8ADDF2803}" srcOrd="0" destOrd="0" presId="urn:microsoft.com/office/officeart/2005/8/layout/hProcess4"/>
    <dgm:cxn modelId="{77AB1488-BC29-4879-BE31-B722409C4F4B}" type="presParOf" srcId="{00E36EA7-6E5E-4862-870A-A5F8ADDF2803}" destId="{51F9BE81-C824-478E-A462-CEA90D1C8F91}" srcOrd="0" destOrd="0" presId="urn:microsoft.com/office/officeart/2005/8/layout/hProcess4"/>
    <dgm:cxn modelId="{B6887881-2BD5-4382-A358-6A12C7CFC440}" type="presParOf" srcId="{00E36EA7-6E5E-4862-870A-A5F8ADDF2803}" destId="{5B483A38-18DF-447A-A71D-F7C448A0B3F7}" srcOrd="1" destOrd="0" presId="urn:microsoft.com/office/officeart/2005/8/layout/hProcess4"/>
    <dgm:cxn modelId="{E04B3ED3-42D5-4199-8DBA-C03B248B64C5}" type="presParOf" srcId="{00E36EA7-6E5E-4862-870A-A5F8ADDF2803}" destId="{ADAB2776-4624-4122-9829-791DB743897E}" srcOrd="2" destOrd="0" presId="urn:microsoft.com/office/officeart/2005/8/layout/hProcess4"/>
    <dgm:cxn modelId="{42210FCC-1DFF-4938-88AB-84C6C9BAFB68}" type="presParOf" srcId="{00E36EA7-6E5E-4862-870A-A5F8ADDF2803}" destId="{0C321EFF-11ED-4639-8DFE-C4B271534FFA}" srcOrd="3" destOrd="0" presId="urn:microsoft.com/office/officeart/2005/8/layout/hProcess4"/>
    <dgm:cxn modelId="{351EB815-165F-405F-8152-7757EE15B88E}" type="presParOf" srcId="{00E36EA7-6E5E-4862-870A-A5F8ADDF2803}" destId="{629B2186-5EFA-468A-997B-EE7D589F131F}" srcOrd="4" destOrd="0" presId="urn:microsoft.com/office/officeart/2005/8/layout/hProcess4"/>
    <dgm:cxn modelId="{91BF9D33-0E99-4E06-8841-EDB86A761359}" type="presParOf" srcId="{6B00BD7E-6282-4EB1-9797-8AFDF6DF1AF5}" destId="{601E7D0C-23D1-46F1-8B43-5A1E234DD92A}" srcOrd="1" destOrd="0" presId="urn:microsoft.com/office/officeart/2005/8/layout/hProcess4"/>
    <dgm:cxn modelId="{CD6629DE-9BE2-4C89-A9F8-63B9962FAB83}" type="presParOf" srcId="{6B00BD7E-6282-4EB1-9797-8AFDF6DF1AF5}" destId="{CE728F21-1DBC-4E26-A5A5-33FB7B3AFDC8}" srcOrd="2" destOrd="0" presId="urn:microsoft.com/office/officeart/2005/8/layout/hProcess4"/>
    <dgm:cxn modelId="{9668CC9C-7885-41BE-B93C-DC93E6DAD0FA}" type="presParOf" srcId="{CE728F21-1DBC-4E26-A5A5-33FB7B3AFDC8}" destId="{F57E35DF-9054-4C10-9041-C42DE4B721B5}" srcOrd="0" destOrd="0" presId="urn:microsoft.com/office/officeart/2005/8/layout/hProcess4"/>
    <dgm:cxn modelId="{4804E25C-1080-4122-A165-889DD29D3854}" type="presParOf" srcId="{CE728F21-1DBC-4E26-A5A5-33FB7B3AFDC8}" destId="{774082CA-0F9F-4E72-A4F0-5F299BFED8B6}" srcOrd="1" destOrd="0" presId="urn:microsoft.com/office/officeart/2005/8/layout/hProcess4"/>
    <dgm:cxn modelId="{CCBCD7B1-9B2F-43E9-B99F-7A74A188357D}" type="presParOf" srcId="{CE728F21-1DBC-4E26-A5A5-33FB7B3AFDC8}" destId="{0B6E5932-9C1E-48CA-9F4B-5E95B2B560BD}" srcOrd="2" destOrd="0" presId="urn:microsoft.com/office/officeart/2005/8/layout/hProcess4"/>
    <dgm:cxn modelId="{3CD9AB2B-DDB8-406A-B2B9-8E7AD87706D0}" type="presParOf" srcId="{CE728F21-1DBC-4E26-A5A5-33FB7B3AFDC8}" destId="{BB8BD784-0AEA-4719-8D41-222A88751D75}" srcOrd="3" destOrd="0" presId="urn:microsoft.com/office/officeart/2005/8/layout/hProcess4"/>
    <dgm:cxn modelId="{0BA183EC-36E8-43CB-98E7-FB3AA42CD797}" type="presParOf" srcId="{CE728F21-1DBC-4E26-A5A5-33FB7B3AFDC8}" destId="{EFC9AD4E-ACAC-4183-81EE-603DA7FF2014}" srcOrd="4" destOrd="0" presId="urn:microsoft.com/office/officeart/2005/8/layout/hProcess4"/>
    <dgm:cxn modelId="{F0FDCBB9-33A2-457F-9485-72F297E491A1}" type="presParOf" srcId="{6B00BD7E-6282-4EB1-9797-8AFDF6DF1AF5}" destId="{994FF69B-73D3-462E-80F7-C123FDFA2DA1}" srcOrd="3" destOrd="0" presId="urn:microsoft.com/office/officeart/2005/8/layout/hProcess4"/>
    <dgm:cxn modelId="{A6508C8E-C113-4DD1-B6E8-BB6E008382E9}" type="presParOf" srcId="{6B00BD7E-6282-4EB1-9797-8AFDF6DF1AF5}" destId="{F30A277D-69C8-488A-9A87-A72A378E799B}" srcOrd="4" destOrd="0" presId="urn:microsoft.com/office/officeart/2005/8/layout/hProcess4"/>
    <dgm:cxn modelId="{07C14FF1-0046-40DF-B3A7-C489E3DFD370}" type="presParOf" srcId="{F30A277D-69C8-488A-9A87-A72A378E799B}" destId="{09BB9AD5-0E76-42F9-9026-47F8C758E8D0}" srcOrd="0" destOrd="0" presId="urn:microsoft.com/office/officeart/2005/8/layout/hProcess4"/>
    <dgm:cxn modelId="{FCF0E8CB-0052-4C1B-A3C2-113F481BA92B}" type="presParOf" srcId="{F30A277D-69C8-488A-9A87-A72A378E799B}" destId="{CC441FD8-7972-4263-8235-2D59835DE438}" srcOrd="1" destOrd="0" presId="urn:microsoft.com/office/officeart/2005/8/layout/hProcess4"/>
    <dgm:cxn modelId="{3214DCCA-1135-4E18-A8ED-CB8B0D0F8AE3}" type="presParOf" srcId="{F30A277D-69C8-488A-9A87-A72A378E799B}" destId="{E13C763D-F9C8-47CB-A0C7-43DCCBE892F8}" srcOrd="2" destOrd="0" presId="urn:microsoft.com/office/officeart/2005/8/layout/hProcess4"/>
    <dgm:cxn modelId="{A53A047D-F138-4C76-8F48-BC50244A2638}" type="presParOf" srcId="{F30A277D-69C8-488A-9A87-A72A378E799B}" destId="{9D8B5E55-B6AF-4434-9F73-D4B8DF4E0D0B}" srcOrd="3" destOrd="0" presId="urn:microsoft.com/office/officeart/2005/8/layout/hProcess4"/>
    <dgm:cxn modelId="{1631C39B-46C7-4A34-B973-A573980AEE3D}" type="presParOf" srcId="{F30A277D-69C8-488A-9A87-A72A378E799B}" destId="{A88970E6-CB67-4FBD-A6F9-7EA59524819B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568C77D-81A4-4612-83CF-C08A2322097C}" type="doc">
      <dgm:prSet loTypeId="urn:microsoft.com/office/officeart/2005/8/layout/target2" loCatId="relationship" qsTypeId="urn:microsoft.com/office/officeart/2005/8/quickstyle/simple4" qsCatId="simple" csTypeId="urn:microsoft.com/office/officeart/2005/8/colors/colorful1" csCatId="colorful"/>
      <dgm:spPr/>
      <dgm:t>
        <a:bodyPr/>
        <a:lstStyle/>
        <a:p>
          <a:endParaRPr lang="es-ES"/>
        </a:p>
      </dgm:t>
    </dgm:pt>
    <dgm:pt modelId="{7C7D8945-76AB-465D-8966-D210BACB882E}">
      <dgm:prSet custT="1"/>
      <dgm:spPr/>
      <dgm:t>
        <a:bodyPr/>
        <a:lstStyle/>
        <a:p>
          <a:pPr rtl="0"/>
          <a:r>
            <a:rPr lang="es-ES" sz="1400" b="1" dirty="0" smtClean="0">
              <a:latin typeface="Candara" panose="020E0502030303020204" pitchFamily="34" charset="0"/>
            </a:rPr>
            <a:t>Una Ecoetiqueta es un tipo de etiquetado de desempeño medioambiental, y se refiere específicamente a la información que trasmite al consumidor relativo a la bondad medioambiental del producto.</a:t>
          </a:r>
          <a:endParaRPr lang="es-ES" sz="1400" b="1" dirty="0">
            <a:latin typeface="Candara" panose="020E0502030303020204" pitchFamily="34" charset="0"/>
          </a:endParaRPr>
        </a:p>
      </dgm:t>
    </dgm:pt>
    <dgm:pt modelId="{247BF6DE-67EA-4585-B686-A121414AADA6}" type="parTrans" cxnId="{CA379B42-963E-4715-9228-C054E9C6930C}">
      <dgm:prSet/>
      <dgm:spPr/>
      <dgm:t>
        <a:bodyPr/>
        <a:lstStyle/>
        <a:p>
          <a:endParaRPr lang="es-ES" sz="1400" b="1">
            <a:latin typeface="Candara" panose="020E0502030303020204" pitchFamily="34" charset="0"/>
          </a:endParaRPr>
        </a:p>
      </dgm:t>
    </dgm:pt>
    <dgm:pt modelId="{B8601842-59A3-457D-8D17-06E391B9D821}" type="sibTrans" cxnId="{CA379B42-963E-4715-9228-C054E9C6930C}">
      <dgm:prSet/>
      <dgm:spPr/>
      <dgm:t>
        <a:bodyPr/>
        <a:lstStyle/>
        <a:p>
          <a:endParaRPr lang="es-ES" sz="1400" b="1">
            <a:latin typeface="Candara" panose="020E0502030303020204" pitchFamily="34" charset="0"/>
          </a:endParaRPr>
        </a:p>
      </dgm:t>
    </dgm:pt>
    <dgm:pt modelId="{F88C4BE8-CA6D-44A7-B413-97F29347A863}">
      <dgm:prSet custT="1"/>
      <dgm:spPr/>
      <dgm:t>
        <a:bodyPr/>
        <a:lstStyle/>
        <a:p>
          <a:pPr rtl="0"/>
          <a:r>
            <a:rPr lang="es-ES" sz="1400" b="1" dirty="0" smtClean="0">
              <a:latin typeface="Candara" panose="020E0502030303020204" pitchFamily="34" charset="0"/>
            </a:rPr>
            <a:t>Los orígenes del “Ecoetiquetado” se encuentran en la creciente preocupación de la sociedad por proteger el medio ambiente, secundada por gobiernos, empresas y consumidores.</a:t>
          </a:r>
          <a:endParaRPr lang="es-ES" sz="1400" b="1" dirty="0">
            <a:latin typeface="Candara" panose="020E0502030303020204" pitchFamily="34" charset="0"/>
          </a:endParaRPr>
        </a:p>
      </dgm:t>
    </dgm:pt>
    <dgm:pt modelId="{91F8450E-4424-460C-96DF-15638FA95F14}" type="parTrans" cxnId="{E4FAB770-0C30-4868-AE0B-3AEA3C16A70C}">
      <dgm:prSet/>
      <dgm:spPr/>
      <dgm:t>
        <a:bodyPr/>
        <a:lstStyle/>
        <a:p>
          <a:endParaRPr lang="es-ES" sz="1400" b="1">
            <a:latin typeface="Candara" panose="020E0502030303020204" pitchFamily="34" charset="0"/>
          </a:endParaRPr>
        </a:p>
      </dgm:t>
    </dgm:pt>
    <dgm:pt modelId="{5C1838D6-C907-4CCC-9421-46C780729C4B}" type="sibTrans" cxnId="{E4FAB770-0C30-4868-AE0B-3AEA3C16A70C}">
      <dgm:prSet/>
      <dgm:spPr/>
      <dgm:t>
        <a:bodyPr/>
        <a:lstStyle/>
        <a:p>
          <a:endParaRPr lang="es-ES" sz="1400" b="1">
            <a:latin typeface="Candara" panose="020E0502030303020204" pitchFamily="34" charset="0"/>
          </a:endParaRPr>
        </a:p>
      </dgm:t>
    </dgm:pt>
    <dgm:pt modelId="{8E16EA75-2659-486A-913E-36343159A132}">
      <dgm:prSet custT="1"/>
      <dgm:spPr/>
      <dgm:t>
        <a:bodyPr/>
        <a:lstStyle/>
        <a:p>
          <a:pPr rtl="0"/>
          <a:r>
            <a:rPr lang="es-ES" sz="1400" b="1" dirty="0" smtClean="0">
              <a:latin typeface="Candara" panose="020E0502030303020204" pitchFamily="34" charset="0"/>
            </a:rPr>
            <a:t>El asunto de la credibilidad y la imparcialidad derivó en la creación de organismos públicos y privados de tercera parte que concedieran el uso de las etiquetas. En muchos casos, tal etiquetado toma forma de una ecoetiqueta concedida por la operación de un programa a nivel regional o nacional</a:t>
          </a:r>
          <a:endParaRPr lang="es-ES" sz="1400" b="1" dirty="0">
            <a:latin typeface="Candara" panose="020E0502030303020204" pitchFamily="34" charset="0"/>
          </a:endParaRPr>
        </a:p>
      </dgm:t>
    </dgm:pt>
    <dgm:pt modelId="{9ABCB3E4-05BC-4A0C-B001-0A963A8E9069}" type="parTrans" cxnId="{3042E968-CD1A-49B8-A14C-E3C0A9E4908C}">
      <dgm:prSet/>
      <dgm:spPr/>
      <dgm:t>
        <a:bodyPr/>
        <a:lstStyle/>
        <a:p>
          <a:endParaRPr lang="es-ES" sz="1400" b="1">
            <a:latin typeface="Candara" panose="020E0502030303020204" pitchFamily="34" charset="0"/>
          </a:endParaRPr>
        </a:p>
      </dgm:t>
    </dgm:pt>
    <dgm:pt modelId="{498E64CB-2C2A-4D3E-AFBD-4A01AEB02A8A}" type="sibTrans" cxnId="{3042E968-CD1A-49B8-A14C-E3C0A9E4908C}">
      <dgm:prSet/>
      <dgm:spPr/>
      <dgm:t>
        <a:bodyPr/>
        <a:lstStyle/>
        <a:p>
          <a:endParaRPr lang="es-ES" sz="1400" b="1">
            <a:latin typeface="Candara" panose="020E0502030303020204" pitchFamily="34" charset="0"/>
          </a:endParaRPr>
        </a:p>
      </dgm:t>
    </dgm:pt>
    <dgm:pt modelId="{EAF8649B-5F7A-48F2-98D0-A3F2EB151B74}" type="pres">
      <dgm:prSet presAssocID="{5568C77D-81A4-4612-83CF-C08A2322097C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s-ES"/>
        </a:p>
      </dgm:t>
    </dgm:pt>
    <dgm:pt modelId="{BAB6C9D1-6C7E-4C2A-86A7-7C9FAEFBFD37}" type="pres">
      <dgm:prSet presAssocID="{5568C77D-81A4-4612-83CF-C08A2322097C}" presName="outerBox" presStyleCnt="0"/>
      <dgm:spPr/>
    </dgm:pt>
    <dgm:pt modelId="{1CCAFE0C-F409-4B50-A1A9-D42AF72F6B3D}" type="pres">
      <dgm:prSet presAssocID="{5568C77D-81A4-4612-83CF-C08A2322097C}" presName="outerBoxParent" presStyleLbl="node1" presStyleIdx="0" presStyleCnt="3" custLinFactNeighborX="1391" custLinFactNeighborY="78242"/>
      <dgm:spPr/>
      <dgm:t>
        <a:bodyPr/>
        <a:lstStyle/>
        <a:p>
          <a:endParaRPr lang="es-ES"/>
        </a:p>
      </dgm:t>
    </dgm:pt>
    <dgm:pt modelId="{06247F77-5C71-419E-B661-189C5E31AE34}" type="pres">
      <dgm:prSet presAssocID="{5568C77D-81A4-4612-83CF-C08A2322097C}" presName="outerBoxChildren" presStyleCnt="0"/>
      <dgm:spPr/>
    </dgm:pt>
    <dgm:pt modelId="{CA64AAB3-16A3-4CC2-911A-7EA53A24F635}" type="pres">
      <dgm:prSet presAssocID="{5568C77D-81A4-4612-83CF-C08A2322097C}" presName="middleBox" presStyleCnt="0"/>
      <dgm:spPr/>
    </dgm:pt>
    <dgm:pt modelId="{490B328A-D901-410F-8A33-8FEDBD9C8F31}" type="pres">
      <dgm:prSet presAssocID="{5568C77D-81A4-4612-83CF-C08A2322097C}" presName="middleBoxParent" presStyleLbl="node1" presStyleIdx="1" presStyleCnt="3"/>
      <dgm:spPr/>
      <dgm:t>
        <a:bodyPr/>
        <a:lstStyle/>
        <a:p>
          <a:endParaRPr lang="es-ES"/>
        </a:p>
      </dgm:t>
    </dgm:pt>
    <dgm:pt modelId="{8EF8541F-E157-40B2-9824-A47B7C83D33A}" type="pres">
      <dgm:prSet presAssocID="{5568C77D-81A4-4612-83CF-C08A2322097C}" presName="middleBoxChildren" presStyleCnt="0"/>
      <dgm:spPr/>
    </dgm:pt>
    <dgm:pt modelId="{9E701CFC-9307-4A5D-9621-A89FE5F4AD13}" type="pres">
      <dgm:prSet presAssocID="{5568C77D-81A4-4612-83CF-C08A2322097C}" presName="centerBox" presStyleCnt="0"/>
      <dgm:spPr/>
    </dgm:pt>
    <dgm:pt modelId="{35DD76C2-29AE-4DCC-AD78-1FF1D7C5F16A}" type="pres">
      <dgm:prSet presAssocID="{5568C77D-81A4-4612-83CF-C08A2322097C}" presName="centerBoxParent" presStyleLbl="node1" presStyleIdx="2" presStyleCnt="3"/>
      <dgm:spPr/>
      <dgm:t>
        <a:bodyPr/>
        <a:lstStyle/>
        <a:p>
          <a:endParaRPr lang="es-ES"/>
        </a:p>
      </dgm:t>
    </dgm:pt>
  </dgm:ptLst>
  <dgm:cxnLst>
    <dgm:cxn modelId="{A9536496-6541-4C52-A7CE-7AE1ED2772EA}" type="presOf" srcId="{5568C77D-81A4-4612-83CF-C08A2322097C}" destId="{EAF8649B-5F7A-48F2-98D0-A3F2EB151B74}" srcOrd="0" destOrd="0" presId="urn:microsoft.com/office/officeart/2005/8/layout/target2"/>
    <dgm:cxn modelId="{E4FAB770-0C30-4868-AE0B-3AEA3C16A70C}" srcId="{5568C77D-81A4-4612-83CF-C08A2322097C}" destId="{F88C4BE8-CA6D-44A7-B413-97F29347A863}" srcOrd="1" destOrd="0" parTransId="{91F8450E-4424-460C-96DF-15638FA95F14}" sibTransId="{5C1838D6-C907-4CCC-9421-46C780729C4B}"/>
    <dgm:cxn modelId="{609F7CED-D0D8-4344-BA8C-821A0E93B4DB}" type="presOf" srcId="{8E16EA75-2659-486A-913E-36343159A132}" destId="{35DD76C2-29AE-4DCC-AD78-1FF1D7C5F16A}" srcOrd="0" destOrd="0" presId="urn:microsoft.com/office/officeart/2005/8/layout/target2"/>
    <dgm:cxn modelId="{CA379B42-963E-4715-9228-C054E9C6930C}" srcId="{5568C77D-81A4-4612-83CF-C08A2322097C}" destId="{7C7D8945-76AB-465D-8966-D210BACB882E}" srcOrd="0" destOrd="0" parTransId="{247BF6DE-67EA-4585-B686-A121414AADA6}" sibTransId="{B8601842-59A3-457D-8D17-06E391B9D821}"/>
    <dgm:cxn modelId="{94BD5743-5BBF-420D-AEF3-7545489376F6}" type="presOf" srcId="{7C7D8945-76AB-465D-8966-D210BACB882E}" destId="{1CCAFE0C-F409-4B50-A1A9-D42AF72F6B3D}" srcOrd="0" destOrd="0" presId="urn:microsoft.com/office/officeart/2005/8/layout/target2"/>
    <dgm:cxn modelId="{3042E968-CD1A-49B8-A14C-E3C0A9E4908C}" srcId="{5568C77D-81A4-4612-83CF-C08A2322097C}" destId="{8E16EA75-2659-486A-913E-36343159A132}" srcOrd="2" destOrd="0" parTransId="{9ABCB3E4-05BC-4A0C-B001-0A963A8E9069}" sibTransId="{498E64CB-2C2A-4D3E-AFBD-4A01AEB02A8A}"/>
    <dgm:cxn modelId="{B5C25E56-DD9E-49CD-B0A1-25087607BDA5}" type="presOf" srcId="{F88C4BE8-CA6D-44A7-B413-97F29347A863}" destId="{490B328A-D901-410F-8A33-8FEDBD9C8F31}" srcOrd="0" destOrd="0" presId="urn:microsoft.com/office/officeart/2005/8/layout/target2"/>
    <dgm:cxn modelId="{90C1EA91-3F09-4215-AB8D-9EDD5048A72C}" type="presParOf" srcId="{EAF8649B-5F7A-48F2-98D0-A3F2EB151B74}" destId="{BAB6C9D1-6C7E-4C2A-86A7-7C9FAEFBFD37}" srcOrd="0" destOrd="0" presId="urn:microsoft.com/office/officeart/2005/8/layout/target2"/>
    <dgm:cxn modelId="{242F59C6-10F6-40D8-870F-015ABEB78545}" type="presParOf" srcId="{BAB6C9D1-6C7E-4C2A-86A7-7C9FAEFBFD37}" destId="{1CCAFE0C-F409-4B50-A1A9-D42AF72F6B3D}" srcOrd="0" destOrd="0" presId="urn:microsoft.com/office/officeart/2005/8/layout/target2"/>
    <dgm:cxn modelId="{B49E956C-FFEB-490F-A32D-D5D50CAB7B6E}" type="presParOf" srcId="{BAB6C9D1-6C7E-4C2A-86A7-7C9FAEFBFD37}" destId="{06247F77-5C71-419E-B661-189C5E31AE34}" srcOrd="1" destOrd="0" presId="urn:microsoft.com/office/officeart/2005/8/layout/target2"/>
    <dgm:cxn modelId="{935EF447-774F-4386-AE7B-C7B767BDDBE3}" type="presParOf" srcId="{EAF8649B-5F7A-48F2-98D0-A3F2EB151B74}" destId="{CA64AAB3-16A3-4CC2-911A-7EA53A24F635}" srcOrd="1" destOrd="0" presId="urn:microsoft.com/office/officeart/2005/8/layout/target2"/>
    <dgm:cxn modelId="{E3E875A0-4B1B-4BB9-A85E-344971DEC5E3}" type="presParOf" srcId="{CA64AAB3-16A3-4CC2-911A-7EA53A24F635}" destId="{490B328A-D901-410F-8A33-8FEDBD9C8F31}" srcOrd="0" destOrd="0" presId="urn:microsoft.com/office/officeart/2005/8/layout/target2"/>
    <dgm:cxn modelId="{2AB3FA5F-32A1-4811-B456-E71115681509}" type="presParOf" srcId="{CA64AAB3-16A3-4CC2-911A-7EA53A24F635}" destId="{8EF8541F-E157-40B2-9824-A47B7C83D33A}" srcOrd="1" destOrd="0" presId="urn:microsoft.com/office/officeart/2005/8/layout/target2"/>
    <dgm:cxn modelId="{898FE157-0B4F-47E4-81F9-583CBEC64ECC}" type="presParOf" srcId="{EAF8649B-5F7A-48F2-98D0-A3F2EB151B74}" destId="{9E701CFC-9307-4A5D-9621-A89FE5F4AD13}" srcOrd="2" destOrd="0" presId="urn:microsoft.com/office/officeart/2005/8/layout/target2"/>
    <dgm:cxn modelId="{2D2CA1C5-7C7C-4409-801C-EF55715407B6}" type="presParOf" srcId="{9E701CFC-9307-4A5D-9621-A89FE5F4AD13}" destId="{35DD76C2-29AE-4DCC-AD78-1FF1D7C5F16A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02341F-8B98-41F4-8415-31FAB0D26556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4BA0AA29-C7B3-4330-9AAC-C7D32C910F88}">
      <dgm:prSet phldrT="[Texto]"/>
      <dgm:spPr/>
      <dgm:t>
        <a:bodyPr/>
        <a:lstStyle/>
        <a:p>
          <a:r>
            <a:rPr lang="es-ES" dirty="0" smtClean="0"/>
            <a:t>Atrévase a LIDERAR</a:t>
          </a:r>
          <a:endParaRPr lang="es-ES" dirty="0"/>
        </a:p>
      </dgm:t>
    </dgm:pt>
    <dgm:pt modelId="{920703B5-3DB5-4DB3-A394-11BF3FA15E97}" type="parTrans" cxnId="{42A4336C-8AA8-4C62-A0F2-64C78E07FBDA}">
      <dgm:prSet/>
      <dgm:spPr/>
      <dgm:t>
        <a:bodyPr/>
        <a:lstStyle/>
        <a:p>
          <a:endParaRPr lang="es-ES"/>
        </a:p>
      </dgm:t>
    </dgm:pt>
    <dgm:pt modelId="{F8A71203-49DD-4433-BFDF-C151BE449EA3}" type="sibTrans" cxnId="{42A4336C-8AA8-4C62-A0F2-64C78E07FBDA}">
      <dgm:prSet/>
      <dgm:spPr/>
      <dgm:t>
        <a:bodyPr/>
        <a:lstStyle/>
        <a:p>
          <a:endParaRPr lang="es-ES"/>
        </a:p>
      </dgm:t>
    </dgm:pt>
    <dgm:pt modelId="{24599089-2468-4395-A827-486C33B4C73E}">
      <dgm:prSet phldrT="[Texto]" custT="1"/>
      <dgm:spPr/>
      <dgm:t>
        <a:bodyPr/>
        <a:lstStyle/>
        <a:p>
          <a:r>
            <a:rPr lang="es-ES" sz="1100" dirty="0" smtClean="0"/>
            <a:t>Porque USTED crea su FUTURO</a:t>
          </a:r>
          <a:endParaRPr lang="es-ES" sz="1100" dirty="0"/>
        </a:p>
      </dgm:t>
    </dgm:pt>
    <dgm:pt modelId="{9198E0DE-DECB-46A0-9FE0-09DAFD1876E9}" type="parTrans" cxnId="{8AD9E3C2-E642-4E1B-A768-7255E5D9A68C}">
      <dgm:prSet/>
      <dgm:spPr/>
      <dgm:t>
        <a:bodyPr/>
        <a:lstStyle/>
        <a:p>
          <a:endParaRPr lang="es-ES"/>
        </a:p>
      </dgm:t>
    </dgm:pt>
    <dgm:pt modelId="{A4D4A547-C368-4C60-8FE4-D2366B16699E}" type="sibTrans" cxnId="{8AD9E3C2-E642-4E1B-A768-7255E5D9A68C}">
      <dgm:prSet/>
      <dgm:spPr/>
      <dgm:t>
        <a:bodyPr/>
        <a:lstStyle/>
        <a:p>
          <a:endParaRPr lang="es-ES"/>
        </a:p>
      </dgm:t>
    </dgm:pt>
    <dgm:pt modelId="{4E2DD9DA-3BFD-4499-8E2F-4FD36BAC5E33}">
      <dgm:prSet phldrT="[Texto]"/>
      <dgm:spPr/>
      <dgm:t>
        <a:bodyPr/>
        <a:lstStyle/>
        <a:p>
          <a:r>
            <a:rPr lang="es-ES" dirty="0" smtClean="0"/>
            <a:t>Confíe y GANE Confianza</a:t>
          </a:r>
          <a:endParaRPr lang="es-ES" dirty="0"/>
        </a:p>
      </dgm:t>
    </dgm:pt>
    <dgm:pt modelId="{7D71F084-D647-4439-9B26-EA94F1E34ADD}" type="parTrans" cxnId="{B648432F-851A-4EA5-8225-0ABAEEEC9FFE}">
      <dgm:prSet/>
      <dgm:spPr/>
      <dgm:t>
        <a:bodyPr/>
        <a:lstStyle/>
        <a:p>
          <a:endParaRPr lang="es-ES"/>
        </a:p>
      </dgm:t>
    </dgm:pt>
    <dgm:pt modelId="{DBBBE94D-428C-4B85-AF3D-3A855E305173}" type="sibTrans" cxnId="{B648432F-851A-4EA5-8225-0ABAEEEC9FFE}">
      <dgm:prSet/>
      <dgm:spPr/>
      <dgm:t>
        <a:bodyPr/>
        <a:lstStyle/>
        <a:p>
          <a:endParaRPr lang="es-ES"/>
        </a:p>
      </dgm:t>
    </dgm:pt>
    <dgm:pt modelId="{E6B24116-3EE8-489D-8820-898770721B57}">
      <dgm:prSet phldrT="[Texto]" custT="1"/>
      <dgm:spPr/>
      <dgm:t>
        <a:bodyPr/>
        <a:lstStyle/>
        <a:p>
          <a:r>
            <a:rPr lang="es-ES" sz="1200" dirty="0" smtClean="0"/>
            <a:t>Porque nada vence un círculo de confianza</a:t>
          </a:r>
          <a:endParaRPr lang="es-ES" sz="1200" dirty="0"/>
        </a:p>
      </dgm:t>
    </dgm:pt>
    <dgm:pt modelId="{B2D49C5D-AEF0-4E64-97EB-DD471D3744D1}" type="parTrans" cxnId="{285F52F8-5928-443A-B388-C937E63C0C52}">
      <dgm:prSet/>
      <dgm:spPr/>
      <dgm:t>
        <a:bodyPr/>
        <a:lstStyle/>
        <a:p>
          <a:endParaRPr lang="es-ES"/>
        </a:p>
      </dgm:t>
    </dgm:pt>
    <dgm:pt modelId="{60A7D256-C64B-4E4E-9DA2-EBD70352E402}" type="sibTrans" cxnId="{285F52F8-5928-443A-B388-C937E63C0C52}">
      <dgm:prSet/>
      <dgm:spPr/>
      <dgm:t>
        <a:bodyPr/>
        <a:lstStyle/>
        <a:p>
          <a:endParaRPr lang="es-ES"/>
        </a:p>
      </dgm:t>
    </dgm:pt>
    <dgm:pt modelId="{7C017ECA-B3F0-4CC6-9BE8-F6F69DC2E9F5}">
      <dgm:prSet phldrT="[Texto]"/>
      <dgm:spPr/>
      <dgm:t>
        <a:bodyPr/>
        <a:lstStyle/>
        <a:p>
          <a:r>
            <a:rPr lang="es-ES" dirty="0" smtClean="0"/>
            <a:t>Conéctese para CREAR</a:t>
          </a:r>
          <a:endParaRPr lang="es-ES" dirty="0"/>
        </a:p>
      </dgm:t>
    </dgm:pt>
    <dgm:pt modelId="{56C54269-ED2A-445D-8923-2E193EB7FCB0}" type="parTrans" cxnId="{29E0B1F8-D719-43B0-8B85-EF341F7C39B7}">
      <dgm:prSet/>
      <dgm:spPr/>
      <dgm:t>
        <a:bodyPr/>
        <a:lstStyle/>
        <a:p>
          <a:endParaRPr lang="es-ES"/>
        </a:p>
      </dgm:t>
    </dgm:pt>
    <dgm:pt modelId="{FFD2EDFC-8ADA-4CE5-AD6A-86656244811C}" type="sibTrans" cxnId="{29E0B1F8-D719-43B0-8B85-EF341F7C39B7}">
      <dgm:prSet/>
      <dgm:spPr/>
      <dgm:t>
        <a:bodyPr/>
        <a:lstStyle/>
        <a:p>
          <a:endParaRPr lang="es-ES"/>
        </a:p>
      </dgm:t>
    </dgm:pt>
    <dgm:pt modelId="{DF5D9C05-D435-4AF7-950E-9F5A784D4FAA}">
      <dgm:prSet phldrT="[Texto]" custT="1"/>
      <dgm:spPr/>
      <dgm:t>
        <a:bodyPr/>
        <a:lstStyle/>
        <a:p>
          <a:r>
            <a:rPr lang="es-ES" sz="1200" dirty="0" smtClean="0"/>
            <a:t>Porque el mundo está lleno de IDEAS</a:t>
          </a:r>
          <a:endParaRPr lang="es-ES" sz="1200" dirty="0"/>
        </a:p>
      </dgm:t>
    </dgm:pt>
    <dgm:pt modelId="{E8CA71CE-6D30-41FD-8475-2D68BE6D2BE1}" type="parTrans" cxnId="{12C3BF99-611F-4470-8ED1-A77377202B03}">
      <dgm:prSet/>
      <dgm:spPr/>
      <dgm:t>
        <a:bodyPr/>
        <a:lstStyle/>
        <a:p>
          <a:endParaRPr lang="es-ES"/>
        </a:p>
      </dgm:t>
    </dgm:pt>
    <dgm:pt modelId="{DD31C592-20AC-4327-B981-9D6790C99F04}" type="sibTrans" cxnId="{12C3BF99-611F-4470-8ED1-A77377202B03}">
      <dgm:prSet/>
      <dgm:spPr/>
      <dgm:t>
        <a:bodyPr/>
        <a:lstStyle/>
        <a:p>
          <a:endParaRPr lang="es-ES"/>
        </a:p>
      </dgm:t>
    </dgm:pt>
    <dgm:pt modelId="{9F4548A2-D8BC-4898-8C5C-A3794C19A0EA}">
      <dgm:prSet phldrT="[Texto]"/>
      <dgm:spPr/>
      <dgm:t>
        <a:bodyPr/>
        <a:lstStyle/>
        <a:p>
          <a:r>
            <a:rPr lang="es-ES" dirty="0" smtClean="0"/>
            <a:t>Libere su PASIÓN</a:t>
          </a:r>
          <a:endParaRPr lang="es-ES" dirty="0"/>
        </a:p>
      </dgm:t>
    </dgm:pt>
    <dgm:pt modelId="{0A4FB22A-A68E-430D-BAAA-DD74D9CE29C1}" type="parTrans" cxnId="{34D9AB02-76A0-4DD9-9FF1-E3B93B24A7A2}">
      <dgm:prSet/>
      <dgm:spPr/>
      <dgm:t>
        <a:bodyPr/>
        <a:lstStyle/>
        <a:p>
          <a:endParaRPr lang="es-ES"/>
        </a:p>
      </dgm:t>
    </dgm:pt>
    <dgm:pt modelId="{D390A0E2-6CD0-48FD-A8C2-C863EEBC71DD}" type="sibTrans" cxnId="{34D9AB02-76A0-4DD9-9FF1-E3B93B24A7A2}">
      <dgm:prSet/>
      <dgm:spPr/>
      <dgm:t>
        <a:bodyPr/>
        <a:lstStyle/>
        <a:p>
          <a:endParaRPr lang="es-ES"/>
        </a:p>
      </dgm:t>
    </dgm:pt>
    <dgm:pt modelId="{403723FF-4E9B-4837-B89F-D9D5F7014925}">
      <dgm:prSet phldrT="[Texto]" custT="1"/>
      <dgm:spPr/>
      <dgm:t>
        <a:bodyPr/>
        <a:lstStyle/>
        <a:p>
          <a:r>
            <a:rPr lang="es-ES" sz="1100" dirty="0" smtClean="0"/>
            <a:t>Porque la pasión le ayudará a llegar a sus METAS</a:t>
          </a:r>
          <a:endParaRPr lang="es-ES" sz="1100" dirty="0"/>
        </a:p>
      </dgm:t>
    </dgm:pt>
    <dgm:pt modelId="{A1481561-955F-41A4-8E93-30448ABEE754}" type="parTrans" cxnId="{0786B233-C161-4BE5-BE1B-F49D5B300431}">
      <dgm:prSet/>
      <dgm:spPr/>
      <dgm:t>
        <a:bodyPr/>
        <a:lstStyle/>
        <a:p>
          <a:endParaRPr lang="es-ES"/>
        </a:p>
      </dgm:t>
    </dgm:pt>
    <dgm:pt modelId="{D89C96F4-04E2-4362-BAF1-95D784D144BB}" type="sibTrans" cxnId="{0786B233-C161-4BE5-BE1B-F49D5B300431}">
      <dgm:prSet/>
      <dgm:spPr/>
      <dgm:t>
        <a:bodyPr/>
        <a:lstStyle/>
        <a:p>
          <a:endParaRPr lang="es-ES"/>
        </a:p>
      </dgm:t>
    </dgm:pt>
    <dgm:pt modelId="{F968DCF8-5BEE-48F1-9FBB-C91FCBCF7767}" type="pres">
      <dgm:prSet presAssocID="{AE02341F-8B98-41F4-8415-31FAB0D26556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1436A4F4-FA3D-4643-B101-587271FB9078}" type="pres">
      <dgm:prSet presAssocID="{4BA0AA29-C7B3-4330-9AAC-C7D32C910F88}" presName="composite" presStyleCnt="0"/>
      <dgm:spPr/>
    </dgm:pt>
    <dgm:pt modelId="{91F8AFEF-6B63-4B6F-8C97-DE81C0EA5CB7}" type="pres">
      <dgm:prSet presAssocID="{4BA0AA29-C7B3-4330-9AAC-C7D32C910F88}" presName="bentUpArrow1" presStyleLbl="alignImgPlace1" presStyleIdx="0" presStyleCnt="3"/>
      <dgm:spPr/>
    </dgm:pt>
    <dgm:pt modelId="{4CAAFA51-078E-4891-94AA-449FE7704190}" type="pres">
      <dgm:prSet presAssocID="{4BA0AA29-C7B3-4330-9AAC-C7D32C910F88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71B39CC-3517-421F-B6DE-FD3FAE529A0B}" type="pres">
      <dgm:prSet presAssocID="{4BA0AA29-C7B3-4330-9AAC-C7D32C910F88}" presName="ChildText" presStyleLbl="revTx" presStyleIdx="0" presStyleCnt="4" custScaleX="145078" custLinFactNeighborX="31277" custLinFactNeighborY="-42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A719FB2-9159-47CD-AEAD-A515730ABA3C}" type="pres">
      <dgm:prSet presAssocID="{F8A71203-49DD-4433-BFDF-C151BE449EA3}" presName="sibTrans" presStyleCnt="0"/>
      <dgm:spPr/>
    </dgm:pt>
    <dgm:pt modelId="{63A55993-D792-43D9-B956-05EE8CFDB0E0}" type="pres">
      <dgm:prSet presAssocID="{4E2DD9DA-3BFD-4499-8E2F-4FD36BAC5E33}" presName="composite" presStyleCnt="0"/>
      <dgm:spPr/>
    </dgm:pt>
    <dgm:pt modelId="{9AEF86F1-613A-4346-B7E6-CD60719D0D7F}" type="pres">
      <dgm:prSet presAssocID="{4E2DD9DA-3BFD-4499-8E2F-4FD36BAC5E33}" presName="bentUpArrow1" presStyleLbl="alignImgPlace1" presStyleIdx="1" presStyleCnt="3"/>
      <dgm:spPr/>
    </dgm:pt>
    <dgm:pt modelId="{BBFC3530-BDA4-4598-87DD-309829E787FB}" type="pres">
      <dgm:prSet presAssocID="{4E2DD9DA-3BFD-4499-8E2F-4FD36BAC5E33}" presName="ParentText" presStyleLbl="node1" presStyleIdx="1" presStyleCnt="4" custLinFactNeighborX="-8262" custLinFactNeighborY="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1ACE2B0-BBB1-4A67-8D19-CCA10A5A7EA2}" type="pres">
      <dgm:prSet presAssocID="{4E2DD9DA-3BFD-4499-8E2F-4FD36BAC5E33}" presName="ChildText" presStyleLbl="revTx" presStyleIdx="1" presStyleCnt="4" custScaleX="155058" custLinFactNeighborX="2878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4E93DD-0B39-4A64-B579-BB54F9A411E1}" type="pres">
      <dgm:prSet presAssocID="{DBBBE94D-428C-4B85-AF3D-3A855E305173}" presName="sibTrans" presStyleCnt="0"/>
      <dgm:spPr/>
    </dgm:pt>
    <dgm:pt modelId="{5AC45CA3-9A04-4226-BE70-D43B7778001C}" type="pres">
      <dgm:prSet presAssocID="{7C017ECA-B3F0-4CC6-9BE8-F6F69DC2E9F5}" presName="composite" presStyleCnt="0"/>
      <dgm:spPr/>
    </dgm:pt>
    <dgm:pt modelId="{B85B33A7-C935-43C3-9ECD-1AD0FE18302C}" type="pres">
      <dgm:prSet presAssocID="{7C017ECA-B3F0-4CC6-9BE8-F6F69DC2E9F5}" presName="bentUpArrow1" presStyleLbl="alignImgPlace1" presStyleIdx="2" presStyleCnt="3"/>
      <dgm:spPr/>
    </dgm:pt>
    <dgm:pt modelId="{AD5C268D-4655-4980-8845-3FE1CF2C3060}" type="pres">
      <dgm:prSet presAssocID="{7C017ECA-B3F0-4CC6-9BE8-F6F69DC2E9F5}" presName="ParentText" presStyleLbl="node1" presStyleIdx="2" presStyleCnt="4" custLinFactNeighborX="-944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FE1A340-113D-45F8-BE3F-530E32565A84}" type="pres">
      <dgm:prSet presAssocID="{7C017ECA-B3F0-4CC6-9BE8-F6F69DC2E9F5}" presName="ChildText" presStyleLbl="revTx" presStyleIdx="2" presStyleCnt="4" custScaleX="135887" custLinFactNeighborX="1975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E2451FC-2016-49E7-BCF1-3CB236EF1A2D}" type="pres">
      <dgm:prSet presAssocID="{FFD2EDFC-8ADA-4CE5-AD6A-86656244811C}" presName="sibTrans" presStyleCnt="0"/>
      <dgm:spPr/>
    </dgm:pt>
    <dgm:pt modelId="{956FF360-1226-4F31-9F27-6138522A8EEF}" type="pres">
      <dgm:prSet presAssocID="{9F4548A2-D8BC-4898-8C5C-A3794C19A0EA}" presName="composite" presStyleCnt="0"/>
      <dgm:spPr/>
    </dgm:pt>
    <dgm:pt modelId="{EF3DD098-0594-4833-97F0-B62F485C888A}" type="pres">
      <dgm:prSet presAssocID="{9F4548A2-D8BC-4898-8C5C-A3794C19A0EA}" presName="ParentText" presStyleLbl="node1" presStyleIdx="3" presStyleCnt="4" custLinFactNeighborX="-12945" custLinFactNeighborY="-11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E3627B2-80F0-4024-B1B8-EB3DB4DDD126}" type="pres">
      <dgm:prSet presAssocID="{9F4548A2-D8BC-4898-8C5C-A3794C19A0EA}" presName="FinalChildText" presStyleLbl="revTx" presStyleIdx="3" presStyleCnt="4" custScaleX="125466" custLinFactNeighborX="9737" custLinFactNeighborY="208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B46E8E1-98B2-438B-B5C4-78795DC2A501}" type="presOf" srcId="{E6B24116-3EE8-489D-8820-898770721B57}" destId="{61ACE2B0-BBB1-4A67-8D19-CCA10A5A7EA2}" srcOrd="0" destOrd="0" presId="urn:microsoft.com/office/officeart/2005/8/layout/StepDownProcess"/>
    <dgm:cxn modelId="{8AD9E3C2-E642-4E1B-A768-7255E5D9A68C}" srcId="{4BA0AA29-C7B3-4330-9AAC-C7D32C910F88}" destId="{24599089-2468-4395-A827-486C33B4C73E}" srcOrd="0" destOrd="0" parTransId="{9198E0DE-DECB-46A0-9FE0-09DAFD1876E9}" sibTransId="{A4D4A547-C368-4C60-8FE4-D2366B16699E}"/>
    <dgm:cxn modelId="{92253E83-B3E7-4677-BB00-1AC7D6E31B05}" type="presOf" srcId="{4BA0AA29-C7B3-4330-9AAC-C7D32C910F88}" destId="{4CAAFA51-078E-4891-94AA-449FE7704190}" srcOrd="0" destOrd="0" presId="urn:microsoft.com/office/officeart/2005/8/layout/StepDownProcess"/>
    <dgm:cxn modelId="{34D9AB02-76A0-4DD9-9FF1-E3B93B24A7A2}" srcId="{AE02341F-8B98-41F4-8415-31FAB0D26556}" destId="{9F4548A2-D8BC-4898-8C5C-A3794C19A0EA}" srcOrd="3" destOrd="0" parTransId="{0A4FB22A-A68E-430D-BAAA-DD74D9CE29C1}" sibTransId="{D390A0E2-6CD0-48FD-A8C2-C863EEBC71DD}"/>
    <dgm:cxn modelId="{42A4336C-8AA8-4C62-A0F2-64C78E07FBDA}" srcId="{AE02341F-8B98-41F4-8415-31FAB0D26556}" destId="{4BA0AA29-C7B3-4330-9AAC-C7D32C910F88}" srcOrd="0" destOrd="0" parTransId="{920703B5-3DB5-4DB3-A394-11BF3FA15E97}" sibTransId="{F8A71203-49DD-4433-BFDF-C151BE449EA3}"/>
    <dgm:cxn modelId="{979FBAFC-7494-4B6E-974E-B014D0CFA7FC}" type="presOf" srcId="{24599089-2468-4395-A827-486C33B4C73E}" destId="{271B39CC-3517-421F-B6DE-FD3FAE529A0B}" srcOrd="0" destOrd="0" presId="urn:microsoft.com/office/officeart/2005/8/layout/StepDownProcess"/>
    <dgm:cxn modelId="{08FD4901-193D-4577-86CF-A0C4230B008F}" type="presOf" srcId="{9F4548A2-D8BC-4898-8C5C-A3794C19A0EA}" destId="{EF3DD098-0594-4833-97F0-B62F485C888A}" srcOrd="0" destOrd="0" presId="urn:microsoft.com/office/officeart/2005/8/layout/StepDownProcess"/>
    <dgm:cxn modelId="{29E0B1F8-D719-43B0-8B85-EF341F7C39B7}" srcId="{AE02341F-8B98-41F4-8415-31FAB0D26556}" destId="{7C017ECA-B3F0-4CC6-9BE8-F6F69DC2E9F5}" srcOrd="2" destOrd="0" parTransId="{56C54269-ED2A-445D-8923-2E193EB7FCB0}" sibTransId="{FFD2EDFC-8ADA-4CE5-AD6A-86656244811C}"/>
    <dgm:cxn modelId="{FCE93234-9D4A-4240-BE4F-022F55CB6177}" type="presOf" srcId="{403723FF-4E9B-4837-B89F-D9D5F7014925}" destId="{6E3627B2-80F0-4024-B1B8-EB3DB4DDD126}" srcOrd="0" destOrd="0" presId="urn:microsoft.com/office/officeart/2005/8/layout/StepDownProcess"/>
    <dgm:cxn modelId="{12C3BF99-611F-4470-8ED1-A77377202B03}" srcId="{7C017ECA-B3F0-4CC6-9BE8-F6F69DC2E9F5}" destId="{DF5D9C05-D435-4AF7-950E-9F5A784D4FAA}" srcOrd="0" destOrd="0" parTransId="{E8CA71CE-6D30-41FD-8475-2D68BE6D2BE1}" sibTransId="{DD31C592-20AC-4327-B981-9D6790C99F04}"/>
    <dgm:cxn modelId="{B68B5DCF-2B31-4B90-843F-C9D58C8A5BE4}" type="presOf" srcId="{4E2DD9DA-3BFD-4499-8E2F-4FD36BAC5E33}" destId="{BBFC3530-BDA4-4598-87DD-309829E787FB}" srcOrd="0" destOrd="0" presId="urn:microsoft.com/office/officeart/2005/8/layout/StepDownProcess"/>
    <dgm:cxn modelId="{E9A068C1-F21E-4690-A396-86DDE081EDE2}" type="presOf" srcId="{AE02341F-8B98-41F4-8415-31FAB0D26556}" destId="{F968DCF8-5BEE-48F1-9FBB-C91FCBCF7767}" srcOrd="0" destOrd="0" presId="urn:microsoft.com/office/officeart/2005/8/layout/StepDownProcess"/>
    <dgm:cxn modelId="{285F52F8-5928-443A-B388-C937E63C0C52}" srcId="{4E2DD9DA-3BFD-4499-8E2F-4FD36BAC5E33}" destId="{E6B24116-3EE8-489D-8820-898770721B57}" srcOrd="0" destOrd="0" parTransId="{B2D49C5D-AEF0-4E64-97EB-DD471D3744D1}" sibTransId="{60A7D256-C64B-4E4E-9DA2-EBD70352E402}"/>
    <dgm:cxn modelId="{CB704DBC-0F6A-4CB4-9624-8A01AE6F3DD8}" type="presOf" srcId="{7C017ECA-B3F0-4CC6-9BE8-F6F69DC2E9F5}" destId="{AD5C268D-4655-4980-8845-3FE1CF2C3060}" srcOrd="0" destOrd="0" presId="urn:microsoft.com/office/officeart/2005/8/layout/StepDownProcess"/>
    <dgm:cxn modelId="{CDEDE9E8-FE65-42AA-BD82-694076EBC6F3}" type="presOf" srcId="{DF5D9C05-D435-4AF7-950E-9F5A784D4FAA}" destId="{4FE1A340-113D-45F8-BE3F-530E32565A84}" srcOrd="0" destOrd="0" presId="urn:microsoft.com/office/officeart/2005/8/layout/StepDownProcess"/>
    <dgm:cxn modelId="{0786B233-C161-4BE5-BE1B-F49D5B300431}" srcId="{9F4548A2-D8BC-4898-8C5C-A3794C19A0EA}" destId="{403723FF-4E9B-4837-B89F-D9D5F7014925}" srcOrd="0" destOrd="0" parTransId="{A1481561-955F-41A4-8E93-30448ABEE754}" sibTransId="{D89C96F4-04E2-4362-BAF1-95D784D144BB}"/>
    <dgm:cxn modelId="{B648432F-851A-4EA5-8225-0ABAEEEC9FFE}" srcId="{AE02341F-8B98-41F4-8415-31FAB0D26556}" destId="{4E2DD9DA-3BFD-4499-8E2F-4FD36BAC5E33}" srcOrd="1" destOrd="0" parTransId="{7D71F084-D647-4439-9B26-EA94F1E34ADD}" sibTransId="{DBBBE94D-428C-4B85-AF3D-3A855E305173}"/>
    <dgm:cxn modelId="{4CE9AFC2-8D9E-4D65-8593-D0B457957DF2}" type="presParOf" srcId="{F968DCF8-5BEE-48F1-9FBB-C91FCBCF7767}" destId="{1436A4F4-FA3D-4643-B101-587271FB9078}" srcOrd="0" destOrd="0" presId="urn:microsoft.com/office/officeart/2005/8/layout/StepDownProcess"/>
    <dgm:cxn modelId="{58851E7A-ED12-43AF-B0A9-8BF963D994EF}" type="presParOf" srcId="{1436A4F4-FA3D-4643-B101-587271FB9078}" destId="{91F8AFEF-6B63-4B6F-8C97-DE81C0EA5CB7}" srcOrd="0" destOrd="0" presId="urn:microsoft.com/office/officeart/2005/8/layout/StepDownProcess"/>
    <dgm:cxn modelId="{8282B2E5-6072-4AAB-A6D5-5C4CFA27C0AD}" type="presParOf" srcId="{1436A4F4-FA3D-4643-B101-587271FB9078}" destId="{4CAAFA51-078E-4891-94AA-449FE7704190}" srcOrd="1" destOrd="0" presId="urn:microsoft.com/office/officeart/2005/8/layout/StepDownProcess"/>
    <dgm:cxn modelId="{0CD1B3D4-88C5-4473-B7C7-CB359CEAFEEF}" type="presParOf" srcId="{1436A4F4-FA3D-4643-B101-587271FB9078}" destId="{271B39CC-3517-421F-B6DE-FD3FAE529A0B}" srcOrd="2" destOrd="0" presId="urn:microsoft.com/office/officeart/2005/8/layout/StepDownProcess"/>
    <dgm:cxn modelId="{6FB5E022-47B4-4FD1-8AF5-DF37CCD58E1E}" type="presParOf" srcId="{F968DCF8-5BEE-48F1-9FBB-C91FCBCF7767}" destId="{FA719FB2-9159-47CD-AEAD-A515730ABA3C}" srcOrd="1" destOrd="0" presId="urn:microsoft.com/office/officeart/2005/8/layout/StepDownProcess"/>
    <dgm:cxn modelId="{D7DAFC7B-3DBA-4CA6-8CFE-A1BBCF2CE40B}" type="presParOf" srcId="{F968DCF8-5BEE-48F1-9FBB-C91FCBCF7767}" destId="{63A55993-D792-43D9-B956-05EE8CFDB0E0}" srcOrd="2" destOrd="0" presId="urn:microsoft.com/office/officeart/2005/8/layout/StepDownProcess"/>
    <dgm:cxn modelId="{6E1F9821-BC93-4505-A29F-486B1374FB76}" type="presParOf" srcId="{63A55993-D792-43D9-B956-05EE8CFDB0E0}" destId="{9AEF86F1-613A-4346-B7E6-CD60719D0D7F}" srcOrd="0" destOrd="0" presId="urn:microsoft.com/office/officeart/2005/8/layout/StepDownProcess"/>
    <dgm:cxn modelId="{EE3FF805-9EB1-4EF2-8918-109DF87FA718}" type="presParOf" srcId="{63A55993-D792-43D9-B956-05EE8CFDB0E0}" destId="{BBFC3530-BDA4-4598-87DD-309829E787FB}" srcOrd="1" destOrd="0" presId="urn:microsoft.com/office/officeart/2005/8/layout/StepDownProcess"/>
    <dgm:cxn modelId="{D5620B4A-DE17-4690-A4EC-2BA2A82D1B83}" type="presParOf" srcId="{63A55993-D792-43D9-B956-05EE8CFDB0E0}" destId="{61ACE2B0-BBB1-4A67-8D19-CCA10A5A7EA2}" srcOrd="2" destOrd="0" presId="urn:microsoft.com/office/officeart/2005/8/layout/StepDownProcess"/>
    <dgm:cxn modelId="{BFB6EC4F-6AA5-4EA5-9AFE-837965E5E4E4}" type="presParOf" srcId="{F968DCF8-5BEE-48F1-9FBB-C91FCBCF7767}" destId="{864E93DD-0B39-4A64-B579-BB54F9A411E1}" srcOrd="3" destOrd="0" presId="urn:microsoft.com/office/officeart/2005/8/layout/StepDownProcess"/>
    <dgm:cxn modelId="{8052861A-DF37-4536-83DD-D47ADCA0DA16}" type="presParOf" srcId="{F968DCF8-5BEE-48F1-9FBB-C91FCBCF7767}" destId="{5AC45CA3-9A04-4226-BE70-D43B7778001C}" srcOrd="4" destOrd="0" presId="urn:microsoft.com/office/officeart/2005/8/layout/StepDownProcess"/>
    <dgm:cxn modelId="{41F43B7D-463A-4FBE-A6FF-5ECC8184EC54}" type="presParOf" srcId="{5AC45CA3-9A04-4226-BE70-D43B7778001C}" destId="{B85B33A7-C935-43C3-9ECD-1AD0FE18302C}" srcOrd="0" destOrd="0" presId="urn:microsoft.com/office/officeart/2005/8/layout/StepDownProcess"/>
    <dgm:cxn modelId="{A647446C-48AA-4BDE-86D7-4745FE0EB68D}" type="presParOf" srcId="{5AC45CA3-9A04-4226-BE70-D43B7778001C}" destId="{AD5C268D-4655-4980-8845-3FE1CF2C3060}" srcOrd="1" destOrd="0" presId="urn:microsoft.com/office/officeart/2005/8/layout/StepDownProcess"/>
    <dgm:cxn modelId="{E292BFEE-F5B8-4E86-A289-F9204F882DD2}" type="presParOf" srcId="{5AC45CA3-9A04-4226-BE70-D43B7778001C}" destId="{4FE1A340-113D-45F8-BE3F-530E32565A84}" srcOrd="2" destOrd="0" presId="urn:microsoft.com/office/officeart/2005/8/layout/StepDownProcess"/>
    <dgm:cxn modelId="{D02775D5-DDA4-4C0E-924A-7FA9E87C6731}" type="presParOf" srcId="{F968DCF8-5BEE-48F1-9FBB-C91FCBCF7767}" destId="{EE2451FC-2016-49E7-BCF1-3CB236EF1A2D}" srcOrd="5" destOrd="0" presId="urn:microsoft.com/office/officeart/2005/8/layout/StepDownProcess"/>
    <dgm:cxn modelId="{9A06B1BF-9E0C-4BEF-B9DE-DF873FC3266C}" type="presParOf" srcId="{F968DCF8-5BEE-48F1-9FBB-C91FCBCF7767}" destId="{956FF360-1226-4F31-9F27-6138522A8EEF}" srcOrd="6" destOrd="0" presId="urn:microsoft.com/office/officeart/2005/8/layout/StepDownProcess"/>
    <dgm:cxn modelId="{BA3DA5DC-6638-4B88-9CD4-304B1E163E1B}" type="presParOf" srcId="{956FF360-1226-4F31-9F27-6138522A8EEF}" destId="{EF3DD098-0594-4833-97F0-B62F485C888A}" srcOrd="0" destOrd="0" presId="urn:microsoft.com/office/officeart/2005/8/layout/StepDownProcess"/>
    <dgm:cxn modelId="{411FA895-2A44-43C9-9F06-7D23894D8F8B}" type="presParOf" srcId="{956FF360-1226-4F31-9F27-6138522A8EEF}" destId="{6E3627B2-80F0-4024-B1B8-EB3DB4DDD126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B7CA87-D41D-4E4F-AFDF-1E0904B817F4}" type="doc">
      <dgm:prSet loTypeId="urn:microsoft.com/office/officeart/2005/8/layout/cycle1" loCatId="cycle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F98DA189-1224-47E6-B259-38CA83875E29}">
      <dgm:prSet phldrT="[Texto]"/>
      <dgm:spPr/>
      <dgm:t>
        <a:bodyPr/>
        <a:lstStyle/>
        <a:p>
          <a:r>
            <a:rPr lang="es-ES" dirty="0" smtClean="0"/>
            <a:t>Mejorar la confianza de su consumidor, SU PRODUCTO ES SEGURO Y CONFIABLE</a:t>
          </a:r>
          <a:endParaRPr lang="es-ES" dirty="0"/>
        </a:p>
      </dgm:t>
    </dgm:pt>
    <dgm:pt modelId="{455B3E4C-2CB8-4CD5-8747-6AAEFA8D353A}" type="parTrans" cxnId="{83C258F8-2AC8-41E6-8748-D5E49EF3A7D6}">
      <dgm:prSet/>
      <dgm:spPr/>
      <dgm:t>
        <a:bodyPr/>
        <a:lstStyle/>
        <a:p>
          <a:endParaRPr lang="es-ES"/>
        </a:p>
      </dgm:t>
    </dgm:pt>
    <dgm:pt modelId="{FCC438F3-C7E1-42AD-BEB8-79D3B7FB671A}" type="sibTrans" cxnId="{83C258F8-2AC8-41E6-8748-D5E49EF3A7D6}">
      <dgm:prSet/>
      <dgm:spPr/>
      <dgm:t>
        <a:bodyPr/>
        <a:lstStyle/>
        <a:p>
          <a:endParaRPr lang="es-ES"/>
        </a:p>
      </dgm:t>
    </dgm:pt>
    <dgm:pt modelId="{79A1E053-89E0-40A8-AF9A-203C4071692E}">
      <dgm:prSet phldrT="[Texto]"/>
      <dgm:spPr/>
      <dgm:t>
        <a:bodyPr/>
        <a:lstStyle/>
        <a:p>
          <a:r>
            <a:rPr lang="es-ES" dirty="0" smtClean="0"/>
            <a:t>Demostrar CUMPLIMIENTO REGULATORIO a menores costes</a:t>
          </a:r>
          <a:endParaRPr lang="es-ES" dirty="0"/>
        </a:p>
      </dgm:t>
    </dgm:pt>
    <dgm:pt modelId="{FB528A92-04C8-429F-AD6B-FAB21851BA2E}" type="parTrans" cxnId="{0D6003AB-4EE5-441F-9B3B-FD012944F3E2}">
      <dgm:prSet/>
      <dgm:spPr/>
      <dgm:t>
        <a:bodyPr/>
        <a:lstStyle/>
        <a:p>
          <a:endParaRPr lang="es-ES"/>
        </a:p>
      </dgm:t>
    </dgm:pt>
    <dgm:pt modelId="{A39FAB9E-8EBE-4F5C-9E09-898D907665B1}" type="sibTrans" cxnId="{0D6003AB-4EE5-441F-9B3B-FD012944F3E2}">
      <dgm:prSet/>
      <dgm:spPr/>
      <dgm:t>
        <a:bodyPr/>
        <a:lstStyle/>
        <a:p>
          <a:endParaRPr lang="es-ES"/>
        </a:p>
      </dgm:t>
    </dgm:pt>
    <dgm:pt modelId="{E319120C-04EA-48B8-ACE9-E16EA8F02BEB}">
      <dgm:prSet phldrT="[Texto]"/>
      <dgm:spPr/>
      <dgm:t>
        <a:bodyPr/>
        <a:lstStyle/>
        <a:p>
          <a:r>
            <a:rPr lang="es-ES" dirty="0" smtClean="0"/>
            <a:t>DISTINGUIRSE de su COMPETENCIA y establecer su prestigio</a:t>
          </a:r>
          <a:endParaRPr lang="es-ES" dirty="0"/>
        </a:p>
      </dgm:t>
    </dgm:pt>
    <dgm:pt modelId="{CF83034F-F643-4232-BCC7-07C8497AD78D}" type="parTrans" cxnId="{6A911BF4-513D-4DE4-8782-F36DE4F6F004}">
      <dgm:prSet/>
      <dgm:spPr/>
      <dgm:t>
        <a:bodyPr/>
        <a:lstStyle/>
        <a:p>
          <a:endParaRPr lang="es-ES"/>
        </a:p>
      </dgm:t>
    </dgm:pt>
    <dgm:pt modelId="{82C4A81A-8B13-4C6C-9613-792B9EB0FCCF}" type="sibTrans" cxnId="{6A911BF4-513D-4DE4-8782-F36DE4F6F004}">
      <dgm:prSet/>
      <dgm:spPr/>
      <dgm:t>
        <a:bodyPr/>
        <a:lstStyle/>
        <a:p>
          <a:endParaRPr lang="es-ES"/>
        </a:p>
      </dgm:t>
    </dgm:pt>
    <dgm:pt modelId="{21F2EDC1-B2E7-47E9-8E1A-830A6A0DA215}">
      <dgm:prSet phldrT="[Texto]"/>
      <dgm:spPr/>
      <dgm:t>
        <a:bodyPr/>
        <a:lstStyle/>
        <a:p>
          <a:r>
            <a:rPr lang="es-ES" dirty="0" smtClean="0"/>
            <a:t>REDUCIR COSTES en todo su negocio</a:t>
          </a:r>
          <a:endParaRPr lang="es-ES" dirty="0"/>
        </a:p>
      </dgm:t>
    </dgm:pt>
    <dgm:pt modelId="{6042739D-CAF4-4D00-8E38-4DBB048D4CE7}" type="parTrans" cxnId="{F7588E62-F4E5-4CA2-A077-E14553B20091}">
      <dgm:prSet/>
      <dgm:spPr/>
      <dgm:t>
        <a:bodyPr/>
        <a:lstStyle/>
        <a:p>
          <a:endParaRPr lang="es-ES"/>
        </a:p>
      </dgm:t>
    </dgm:pt>
    <dgm:pt modelId="{C9FBFA12-655C-450E-8D5A-77145DC6EAAA}" type="sibTrans" cxnId="{F7588E62-F4E5-4CA2-A077-E14553B20091}">
      <dgm:prSet/>
      <dgm:spPr/>
      <dgm:t>
        <a:bodyPr/>
        <a:lstStyle/>
        <a:p>
          <a:endParaRPr lang="es-ES"/>
        </a:p>
      </dgm:t>
    </dgm:pt>
    <dgm:pt modelId="{356BE39D-170C-49C1-8A0D-D4F06BFFEA60}">
      <dgm:prSet phldrT="[Texto]"/>
      <dgm:spPr/>
      <dgm:t>
        <a:bodyPr/>
        <a:lstStyle/>
        <a:p>
          <a:r>
            <a:rPr lang="es-ES" dirty="0" smtClean="0"/>
            <a:t>ACCEDER A MERCADOS en todo el mundo</a:t>
          </a:r>
          <a:endParaRPr lang="es-ES" dirty="0"/>
        </a:p>
      </dgm:t>
    </dgm:pt>
    <dgm:pt modelId="{92F630C3-2A9B-469D-AD5F-F36CE84345E1}" type="parTrans" cxnId="{21DAF3AB-E31C-45C8-A977-5774E4C68605}">
      <dgm:prSet/>
      <dgm:spPr/>
      <dgm:t>
        <a:bodyPr/>
        <a:lstStyle/>
        <a:p>
          <a:endParaRPr lang="es-ES"/>
        </a:p>
      </dgm:t>
    </dgm:pt>
    <dgm:pt modelId="{9BF62834-1E08-4F4F-AA66-9674183D4758}" type="sibTrans" cxnId="{21DAF3AB-E31C-45C8-A977-5774E4C68605}">
      <dgm:prSet/>
      <dgm:spPr/>
      <dgm:t>
        <a:bodyPr/>
        <a:lstStyle/>
        <a:p>
          <a:endParaRPr lang="es-ES"/>
        </a:p>
      </dgm:t>
    </dgm:pt>
    <dgm:pt modelId="{A5B9CB14-7285-4F4B-B73E-A77CB77C7D3A}" type="pres">
      <dgm:prSet presAssocID="{28B7CA87-D41D-4E4F-AFDF-1E0904B817F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4BEDB56-9D57-4D3D-BC53-13F0997A61E9}" type="pres">
      <dgm:prSet presAssocID="{F98DA189-1224-47E6-B259-38CA83875E29}" presName="dummy" presStyleCnt="0"/>
      <dgm:spPr/>
    </dgm:pt>
    <dgm:pt modelId="{8B1DD050-E570-4B5B-805E-0481200104EC}" type="pres">
      <dgm:prSet presAssocID="{F98DA189-1224-47E6-B259-38CA83875E29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C92308-6020-4360-9FC3-59CADC46DFAE}" type="pres">
      <dgm:prSet presAssocID="{FCC438F3-C7E1-42AD-BEB8-79D3B7FB671A}" presName="sibTrans" presStyleLbl="node1" presStyleIdx="0" presStyleCnt="5"/>
      <dgm:spPr/>
      <dgm:t>
        <a:bodyPr/>
        <a:lstStyle/>
        <a:p>
          <a:endParaRPr lang="es-ES"/>
        </a:p>
      </dgm:t>
    </dgm:pt>
    <dgm:pt modelId="{E4A2B1AA-01D8-4D64-9F4A-9BBBD095CA21}" type="pres">
      <dgm:prSet presAssocID="{79A1E053-89E0-40A8-AF9A-203C4071692E}" presName="dummy" presStyleCnt="0"/>
      <dgm:spPr/>
    </dgm:pt>
    <dgm:pt modelId="{5722A1A9-9284-49A8-B46C-963EFEED83BA}" type="pres">
      <dgm:prSet presAssocID="{79A1E053-89E0-40A8-AF9A-203C4071692E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FC4EA6F-6BC9-467F-B9D9-4CB68DB0F23B}" type="pres">
      <dgm:prSet presAssocID="{A39FAB9E-8EBE-4F5C-9E09-898D907665B1}" presName="sibTrans" presStyleLbl="node1" presStyleIdx="1" presStyleCnt="5"/>
      <dgm:spPr/>
      <dgm:t>
        <a:bodyPr/>
        <a:lstStyle/>
        <a:p>
          <a:endParaRPr lang="es-ES"/>
        </a:p>
      </dgm:t>
    </dgm:pt>
    <dgm:pt modelId="{9AA7CD0F-C64F-4E78-B739-825FAEDF8D60}" type="pres">
      <dgm:prSet presAssocID="{E319120C-04EA-48B8-ACE9-E16EA8F02BEB}" presName="dummy" presStyleCnt="0"/>
      <dgm:spPr/>
    </dgm:pt>
    <dgm:pt modelId="{4EB5D782-8219-4E3E-9C2D-A5E146FC6A5C}" type="pres">
      <dgm:prSet presAssocID="{E319120C-04EA-48B8-ACE9-E16EA8F02BEB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B4DD03-530C-4671-9163-DF250351E256}" type="pres">
      <dgm:prSet presAssocID="{82C4A81A-8B13-4C6C-9613-792B9EB0FCCF}" presName="sibTrans" presStyleLbl="node1" presStyleIdx="2" presStyleCnt="5"/>
      <dgm:spPr/>
      <dgm:t>
        <a:bodyPr/>
        <a:lstStyle/>
        <a:p>
          <a:endParaRPr lang="es-ES"/>
        </a:p>
      </dgm:t>
    </dgm:pt>
    <dgm:pt modelId="{45596DC6-3EC7-4065-94B5-CA1D2854C246}" type="pres">
      <dgm:prSet presAssocID="{21F2EDC1-B2E7-47E9-8E1A-830A6A0DA215}" presName="dummy" presStyleCnt="0"/>
      <dgm:spPr/>
    </dgm:pt>
    <dgm:pt modelId="{8668E872-C763-4E3D-8040-55407BC57DFE}" type="pres">
      <dgm:prSet presAssocID="{21F2EDC1-B2E7-47E9-8E1A-830A6A0DA215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20BCC3A-8444-428D-89A0-4028FF91B2BE}" type="pres">
      <dgm:prSet presAssocID="{C9FBFA12-655C-450E-8D5A-77145DC6EAAA}" presName="sibTrans" presStyleLbl="node1" presStyleIdx="3" presStyleCnt="5"/>
      <dgm:spPr/>
      <dgm:t>
        <a:bodyPr/>
        <a:lstStyle/>
        <a:p>
          <a:endParaRPr lang="es-ES"/>
        </a:p>
      </dgm:t>
    </dgm:pt>
    <dgm:pt modelId="{5474E0E0-5298-46D3-B430-F286CAD167DD}" type="pres">
      <dgm:prSet presAssocID="{356BE39D-170C-49C1-8A0D-D4F06BFFEA60}" presName="dummy" presStyleCnt="0"/>
      <dgm:spPr/>
    </dgm:pt>
    <dgm:pt modelId="{388F5431-8CDC-4285-8A98-F29E067ACC85}" type="pres">
      <dgm:prSet presAssocID="{356BE39D-170C-49C1-8A0D-D4F06BFFEA60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14C5C6C-445D-416A-85D9-6430C3185C91}" type="pres">
      <dgm:prSet presAssocID="{9BF62834-1E08-4F4F-AA66-9674183D4758}" presName="sibTrans" presStyleLbl="node1" presStyleIdx="4" presStyleCnt="5"/>
      <dgm:spPr/>
      <dgm:t>
        <a:bodyPr/>
        <a:lstStyle/>
        <a:p>
          <a:endParaRPr lang="es-ES"/>
        </a:p>
      </dgm:t>
    </dgm:pt>
  </dgm:ptLst>
  <dgm:cxnLst>
    <dgm:cxn modelId="{B2587413-76AA-4D51-AAE0-76B963E289D8}" type="presOf" srcId="{FCC438F3-C7E1-42AD-BEB8-79D3B7FB671A}" destId="{80C92308-6020-4360-9FC3-59CADC46DFAE}" srcOrd="0" destOrd="0" presId="urn:microsoft.com/office/officeart/2005/8/layout/cycle1"/>
    <dgm:cxn modelId="{6A911BF4-513D-4DE4-8782-F36DE4F6F004}" srcId="{28B7CA87-D41D-4E4F-AFDF-1E0904B817F4}" destId="{E319120C-04EA-48B8-ACE9-E16EA8F02BEB}" srcOrd="2" destOrd="0" parTransId="{CF83034F-F643-4232-BCC7-07C8497AD78D}" sibTransId="{82C4A81A-8B13-4C6C-9613-792B9EB0FCCF}"/>
    <dgm:cxn modelId="{F90A3A8E-E168-400C-940E-AB77E40F17CF}" type="presOf" srcId="{C9FBFA12-655C-450E-8D5A-77145DC6EAAA}" destId="{A20BCC3A-8444-428D-89A0-4028FF91B2BE}" srcOrd="0" destOrd="0" presId="urn:microsoft.com/office/officeart/2005/8/layout/cycle1"/>
    <dgm:cxn modelId="{629F7836-D949-4A65-99F5-4FFAEBBC3821}" type="presOf" srcId="{E319120C-04EA-48B8-ACE9-E16EA8F02BEB}" destId="{4EB5D782-8219-4E3E-9C2D-A5E146FC6A5C}" srcOrd="0" destOrd="0" presId="urn:microsoft.com/office/officeart/2005/8/layout/cycle1"/>
    <dgm:cxn modelId="{628A1344-3B87-4BEE-8314-5076E1298A9A}" type="presOf" srcId="{79A1E053-89E0-40A8-AF9A-203C4071692E}" destId="{5722A1A9-9284-49A8-B46C-963EFEED83BA}" srcOrd="0" destOrd="0" presId="urn:microsoft.com/office/officeart/2005/8/layout/cycle1"/>
    <dgm:cxn modelId="{0D6003AB-4EE5-441F-9B3B-FD012944F3E2}" srcId="{28B7CA87-D41D-4E4F-AFDF-1E0904B817F4}" destId="{79A1E053-89E0-40A8-AF9A-203C4071692E}" srcOrd="1" destOrd="0" parTransId="{FB528A92-04C8-429F-AD6B-FAB21851BA2E}" sibTransId="{A39FAB9E-8EBE-4F5C-9E09-898D907665B1}"/>
    <dgm:cxn modelId="{83C258F8-2AC8-41E6-8748-D5E49EF3A7D6}" srcId="{28B7CA87-D41D-4E4F-AFDF-1E0904B817F4}" destId="{F98DA189-1224-47E6-B259-38CA83875E29}" srcOrd="0" destOrd="0" parTransId="{455B3E4C-2CB8-4CD5-8747-6AAEFA8D353A}" sibTransId="{FCC438F3-C7E1-42AD-BEB8-79D3B7FB671A}"/>
    <dgm:cxn modelId="{F97366A5-83D3-48AB-A0E8-58A6FB02FEC5}" type="presOf" srcId="{28B7CA87-D41D-4E4F-AFDF-1E0904B817F4}" destId="{A5B9CB14-7285-4F4B-B73E-A77CB77C7D3A}" srcOrd="0" destOrd="0" presId="urn:microsoft.com/office/officeart/2005/8/layout/cycle1"/>
    <dgm:cxn modelId="{95D3D190-6514-486B-BD94-E2D2B8B9A794}" type="presOf" srcId="{21F2EDC1-B2E7-47E9-8E1A-830A6A0DA215}" destId="{8668E872-C763-4E3D-8040-55407BC57DFE}" srcOrd="0" destOrd="0" presId="urn:microsoft.com/office/officeart/2005/8/layout/cycle1"/>
    <dgm:cxn modelId="{CD40ABCB-554B-4DAB-B6C4-3A8157DD474D}" type="presOf" srcId="{9BF62834-1E08-4F4F-AA66-9674183D4758}" destId="{F14C5C6C-445D-416A-85D9-6430C3185C91}" srcOrd="0" destOrd="0" presId="urn:microsoft.com/office/officeart/2005/8/layout/cycle1"/>
    <dgm:cxn modelId="{220756B9-2536-4458-9C67-5E1004C86F6C}" type="presOf" srcId="{A39FAB9E-8EBE-4F5C-9E09-898D907665B1}" destId="{DFC4EA6F-6BC9-467F-B9D9-4CB68DB0F23B}" srcOrd="0" destOrd="0" presId="urn:microsoft.com/office/officeart/2005/8/layout/cycle1"/>
    <dgm:cxn modelId="{2E735C4C-7093-4628-A7B5-0D438587ABC2}" type="presOf" srcId="{82C4A81A-8B13-4C6C-9613-792B9EB0FCCF}" destId="{4AB4DD03-530C-4671-9163-DF250351E256}" srcOrd="0" destOrd="0" presId="urn:microsoft.com/office/officeart/2005/8/layout/cycle1"/>
    <dgm:cxn modelId="{21DAF3AB-E31C-45C8-A977-5774E4C68605}" srcId="{28B7CA87-D41D-4E4F-AFDF-1E0904B817F4}" destId="{356BE39D-170C-49C1-8A0D-D4F06BFFEA60}" srcOrd="4" destOrd="0" parTransId="{92F630C3-2A9B-469D-AD5F-F36CE84345E1}" sibTransId="{9BF62834-1E08-4F4F-AA66-9674183D4758}"/>
    <dgm:cxn modelId="{F7588E62-F4E5-4CA2-A077-E14553B20091}" srcId="{28B7CA87-D41D-4E4F-AFDF-1E0904B817F4}" destId="{21F2EDC1-B2E7-47E9-8E1A-830A6A0DA215}" srcOrd="3" destOrd="0" parTransId="{6042739D-CAF4-4D00-8E38-4DBB048D4CE7}" sibTransId="{C9FBFA12-655C-450E-8D5A-77145DC6EAAA}"/>
    <dgm:cxn modelId="{CA8BD7F0-1D92-454F-B593-437B87EAAA9C}" type="presOf" srcId="{F98DA189-1224-47E6-B259-38CA83875E29}" destId="{8B1DD050-E570-4B5B-805E-0481200104EC}" srcOrd="0" destOrd="0" presId="urn:microsoft.com/office/officeart/2005/8/layout/cycle1"/>
    <dgm:cxn modelId="{E1C4EB15-0885-4E5B-9AC8-1103CCFF69A6}" type="presOf" srcId="{356BE39D-170C-49C1-8A0D-D4F06BFFEA60}" destId="{388F5431-8CDC-4285-8A98-F29E067ACC85}" srcOrd="0" destOrd="0" presId="urn:microsoft.com/office/officeart/2005/8/layout/cycle1"/>
    <dgm:cxn modelId="{5870D59F-5CFC-485C-B826-4FD672E242F1}" type="presParOf" srcId="{A5B9CB14-7285-4F4B-B73E-A77CB77C7D3A}" destId="{44BEDB56-9D57-4D3D-BC53-13F0997A61E9}" srcOrd="0" destOrd="0" presId="urn:microsoft.com/office/officeart/2005/8/layout/cycle1"/>
    <dgm:cxn modelId="{C6E829A0-4E64-43FD-AE5B-3EB022744160}" type="presParOf" srcId="{A5B9CB14-7285-4F4B-B73E-A77CB77C7D3A}" destId="{8B1DD050-E570-4B5B-805E-0481200104EC}" srcOrd="1" destOrd="0" presId="urn:microsoft.com/office/officeart/2005/8/layout/cycle1"/>
    <dgm:cxn modelId="{EA2D9648-D087-4451-B739-94C10D05E2C9}" type="presParOf" srcId="{A5B9CB14-7285-4F4B-B73E-A77CB77C7D3A}" destId="{80C92308-6020-4360-9FC3-59CADC46DFAE}" srcOrd="2" destOrd="0" presId="urn:microsoft.com/office/officeart/2005/8/layout/cycle1"/>
    <dgm:cxn modelId="{E0A38B03-75DF-4988-B9A5-63D2EF6AFE6E}" type="presParOf" srcId="{A5B9CB14-7285-4F4B-B73E-A77CB77C7D3A}" destId="{E4A2B1AA-01D8-4D64-9F4A-9BBBD095CA21}" srcOrd="3" destOrd="0" presId="urn:microsoft.com/office/officeart/2005/8/layout/cycle1"/>
    <dgm:cxn modelId="{DD5A6FAF-2BA9-47EF-BDC9-999054DCA7B3}" type="presParOf" srcId="{A5B9CB14-7285-4F4B-B73E-A77CB77C7D3A}" destId="{5722A1A9-9284-49A8-B46C-963EFEED83BA}" srcOrd="4" destOrd="0" presId="urn:microsoft.com/office/officeart/2005/8/layout/cycle1"/>
    <dgm:cxn modelId="{183D6944-8022-48F2-B5FF-8DF3DC7C55A5}" type="presParOf" srcId="{A5B9CB14-7285-4F4B-B73E-A77CB77C7D3A}" destId="{DFC4EA6F-6BC9-467F-B9D9-4CB68DB0F23B}" srcOrd="5" destOrd="0" presId="urn:microsoft.com/office/officeart/2005/8/layout/cycle1"/>
    <dgm:cxn modelId="{9EEDB4B0-0C94-40B6-A9B5-BD4E5B449990}" type="presParOf" srcId="{A5B9CB14-7285-4F4B-B73E-A77CB77C7D3A}" destId="{9AA7CD0F-C64F-4E78-B739-825FAEDF8D60}" srcOrd="6" destOrd="0" presId="urn:microsoft.com/office/officeart/2005/8/layout/cycle1"/>
    <dgm:cxn modelId="{47E07642-DF4F-4B89-B84D-64FBE248BC85}" type="presParOf" srcId="{A5B9CB14-7285-4F4B-B73E-A77CB77C7D3A}" destId="{4EB5D782-8219-4E3E-9C2D-A5E146FC6A5C}" srcOrd="7" destOrd="0" presId="urn:microsoft.com/office/officeart/2005/8/layout/cycle1"/>
    <dgm:cxn modelId="{3364EEDB-4186-4EB7-BC4A-EC100269600F}" type="presParOf" srcId="{A5B9CB14-7285-4F4B-B73E-A77CB77C7D3A}" destId="{4AB4DD03-530C-4671-9163-DF250351E256}" srcOrd="8" destOrd="0" presId="urn:microsoft.com/office/officeart/2005/8/layout/cycle1"/>
    <dgm:cxn modelId="{A0E5521D-7950-4F7E-9997-E2E41C30121D}" type="presParOf" srcId="{A5B9CB14-7285-4F4B-B73E-A77CB77C7D3A}" destId="{45596DC6-3EC7-4065-94B5-CA1D2854C246}" srcOrd="9" destOrd="0" presId="urn:microsoft.com/office/officeart/2005/8/layout/cycle1"/>
    <dgm:cxn modelId="{EA6A3559-EC57-4F85-8E0E-BB94FC417CA4}" type="presParOf" srcId="{A5B9CB14-7285-4F4B-B73E-A77CB77C7D3A}" destId="{8668E872-C763-4E3D-8040-55407BC57DFE}" srcOrd="10" destOrd="0" presId="urn:microsoft.com/office/officeart/2005/8/layout/cycle1"/>
    <dgm:cxn modelId="{47A07779-18A8-4566-902A-9991BF0CCF24}" type="presParOf" srcId="{A5B9CB14-7285-4F4B-B73E-A77CB77C7D3A}" destId="{A20BCC3A-8444-428D-89A0-4028FF91B2BE}" srcOrd="11" destOrd="0" presId="urn:microsoft.com/office/officeart/2005/8/layout/cycle1"/>
    <dgm:cxn modelId="{4D0DA08B-E293-4D4E-BE89-3DFE2D406531}" type="presParOf" srcId="{A5B9CB14-7285-4F4B-B73E-A77CB77C7D3A}" destId="{5474E0E0-5298-46D3-B430-F286CAD167DD}" srcOrd="12" destOrd="0" presId="urn:microsoft.com/office/officeart/2005/8/layout/cycle1"/>
    <dgm:cxn modelId="{591D4A7C-5E13-426E-A11D-D54425A496A2}" type="presParOf" srcId="{A5B9CB14-7285-4F4B-B73E-A77CB77C7D3A}" destId="{388F5431-8CDC-4285-8A98-F29E067ACC85}" srcOrd="13" destOrd="0" presId="urn:microsoft.com/office/officeart/2005/8/layout/cycle1"/>
    <dgm:cxn modelId="{B6B136D7-3137-4219-8029-3C5D42CDF2B4}" type="presParOf" srcId="{A5B9CB14-7285-4F4B-B73E-A77CB77C7D3A}" destId="{F14C5C6C-445D-416A-85D9-6430C3185C9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483A38-18DF-447A-A71D-F7C448A0B3F7}">
      <dsp:nvSpPr>
        <dsp:cNvPr id="0" name=""/>
        <dsp:cNvSpPr/>
      </dsp:nvSpPr>
      <dsp:spPr>
        <a:xfrm>
          <a:off x="134004" y="1127051"/>
          <a:ext cx="2460394" cy="23595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Resultado de un proceso de certificación de producto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Verificación o comprobación del cumplimiento de una norma o estándar </a:t>
          </a:r>
          <a:endParaRPr lang="es-ES" sz="1600" kern="1200" dirty="0"/>
        </a:p>
      </dsp:txBody>
      <dsp:txXfrm>
        <a:off x="188304" y="1181351"/>
        <a:ext cx="2351794" cy="1745328"/>
      </dsp:txXfrm>
    </dsp:sp>
    <dsp:sp modelId="{601E7D0C-23D1-46F1-8B43-5A1E234DD92A}">
      <dsp:nvSpPr>
        <dsp:cNvPr id="0" name=""/>
        <dsp:cNvSpPr/>
      </dsp:nvSpPr>
      <dsp:spPr>
        <a:xfrm>
          <a:off x="1316013" y="2128837"/>
          <a:ext cx="2349786" cy="2349786"/>
        </a:xfrm>
        <a:prstGeom prst="leftCircularArrow">
          <a:avLst>
            <a:gd name="adj1" fmla="val 2525"/>
            <a:gd name="adj2" fmla="val 306167"/>
            <a:gd name="adj3" fmla="val 896726"/>
            <a:gd name="adj4" fmla="val 7839537"/>
            <a:gd name="adj5" fmla="val 2946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321EFF-11ED-4639-8DFE-C4B271534FFA}">
      <dsp:nvSpPr>
        <dsp:cNvPr id="0" name=""/>
        <dsp:cNvSpPr/>
      </dsp:nvSpPr>
      <dsp:spPr>
        <a:xfrm>
          <a:off x="860529" y="3425083"/>
          <a:ext cx="1813492" cy="721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MARCAS DE CALIDAD</a:t>
          </a:r>
          <a:endParaRPr lang="es-ES" sz="1400" kern="1200" dirty="0"/>
        </a:p>
      </dsp:txBody>
      <dsp:txXfrm>
        <a:off x="881651" y="3446205"/>
        <a:ext cx="1771248" cy="678922"/>
      </dsp:txXfrm>
    </dsp:sp>
    <dsp:sp modelId="{774082CA-0F9F-4E72-A4F0-5F299BFED8B6}">
      <dsp:nvSpPr>
        <dsp:cNvPr id="0" name=""/>
        <dsp:cNvSpPr/>
      </dsp:nvSpPr>
      <dsp:spPr>
        <a:xfrm>
          <a:off x="2866500" y="1105488"/>
          <a:ext cx="2321438" cy="236259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Reclamo ¿Qué se quiere trasmitir?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Norma o Estándar – Obligatorio o Voluntario</a:t>
          </a:r>
          <a:endParaRPr lang="es-E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600" kern="1200" dirty="0" smtClean="0"/>
            <a:t>Agente Verificador</a:t>
          </a:r>
          <a:endParaRPr lang="es-ES" sz="1600" kern="1200" dirty="0"/>
        </a:p>
      </dsp:txBody>
      <dsp:txXfrm>
        <a:off x="2920870" y="1666127"/>
        <a:ext cx="2212698" cy="1747581"/>
      </dsp:txXfrm>
    </dsp:sp>
    <dsp:sp modelId="{994FF69B-73D3-462E-80F7-C123FDFA2DA1}">
      <dsp:nvSpPr>
        <dsp:cNvPr id="0" name=""/>
        <dsp:cNvSpPr/>
      </dsp:nvSpPr>
      <dsp:spPr>
        <a:xfrm>
          <a:off x="4196697" y="341553"/>
          <a:ext cx="2576511" cy="2576511"/>
        </a:xfrm>
        <a:prstGeom prst="circularArrow">
          <a:avLst>
            <a:gd name="adj1" fmla="val 2303"/>
            <a:gd name="adj2" fmla="val 277795"/>
            <a:gd name="adj3" fmla="val 19670369"/>
            <a:gd name="adj4" fmla="val 12699185"/>
            <a:gd name="adj5" fmla="val 2686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8BD784-0AEA-4719-8D41-222A88751D75}">
      <dsp:nvSpPr>
        <dsp:cNvPr id="0" name=""/>
        <dsp:cNvSpPr/>
      </dsp:nvSpPr>
      <dsp:spPr>
        <a:xfrm>
          <a:off x="3494065" y="987493"/>
          <a:ext cx="1897964" cy="60499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ELEMENTOS DE UNA MARCA</a:t>
          </a:r>
          <a:endParaRPr lang="es-ES" sz="1400" kern="1200" dirty="0"/>
        </a:p>
      </dsp:txBody>
      <dsp:txXfrm>
        <a:off x="3511785" y="1005213"/>
        <a:ext cx="1862524" cy="569553"/>
      </dsp:txXfrm>
    </dsp:sp>
    <dsp:sp modelId="{CC441FD8-7972-4263-8235-2D59835DE438}">
      <dsp:nvSpPr>
        <dsp:cNvPr id="0" name=""/>
        <dsp:cNvSpPr/>
      </dsp:nvSpPr>
      <dsp:spPr>
        <a:xfrm>
          <a:off x="5484637" y="1058435"/>
          <a:ext cx="2602105" cy="24257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Ofrece mayor confianza en el producto o servicio.</a:t>
          </a:r>
          <a:endParaRPr lang="es-E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/>
            <a:t>Protegen contra la competencia desleal.</a:t>
          </a:r>
          <a:endParaRPr lang="es-E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smtClean="0"/>
            <a:t>Permite comparar producto y ofertas.</a:t>
          </a:r>
          <a:endParaRPr lang="es-ES" sz="1400" kern="120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400" kern="1200" dirty="0" smtClean="0"/>
            <a:t>Facilitan la venta del producto y su introducción en nuevos mercados.</a:t>
          </a:r>
          <a:endParaRPr lang="es-ES" sz="1400" kern="1200" dirty="0"/>
        </a:p>
      </dsp:txBody>
      <dsp:txXfrm>
        <a:off x="5540460" y="1114258"/>
        <a:ext cx="2490459" cy="1794295"/>
      </dsp:txXfrm>
    </dsp:sp>
    <dsp:sp modelId="{9D8B5E55-B6AF-4434-9F73-D4B8DF4E0D0B}">
      <dsp:nvSpPr>
        <dsp:cNvPr id="0" name=""/>
        <dsp:cNvSpPr/>
      </dsp:nvSpPr>
      <dsp:spPr>
        <a:xfrm>
          <a:off x="6150730" y="3483986"/>
          <a:ext cx="1922773" cy="72116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CONSECUENCIAS PARA EL CONSUMIDOR</a:t>
          </a:r>
          <a:endParaRPr lang="es-ES" sz="1400" kern="1200" dirty="0"/>
        </a:p>
      </dsp:txBody>
      <dsp:txXfrm>
        <a:off x="6171852" y="3505108"/>
        <a:ext cx="1880529" cy="6789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CAFE0C-F409-4B50-A1A9-D42AF72F6B3D}">
      <dsp:nvSpPr>
        <dsp:cNvPr id="0" name=""/>
        <dsp:cNvSpPr/>
      </dsp:nvSpPr>
      <dsp:spPr>
        <a:xfrm>
          <a:off x="0" y="0"/>
          <a:ext cx="8763000" cy="2072256"/>
        </a:xfrm>
        <a:prstGeom prst="roundRect">
          <a:avLst>
            <a:gd name="adj" fmla="val 85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2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1608301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ndara" panose="020E0502030303020204" pitchFamily="34" charset="0"/>
            </a:rPr>
            <a:t>Una Ecoetiqueta es un tipo de etiquetado de desempeño medioambiental, y se refiere específicamente a la información que trasmite al consumidor relativo a la bondad medioambiental del producto.</a:t>
          </a:r>
          <a:endParaRPr lang="es-ES" sz="1400" b="1" kern="1200" dirty="0">
            <a:latin typeface="Candara" panose="020E0502030303020204" pitchFamily="34" charset="0"/>
          </a:endParaRPr>
        </a:p>
      </dsp:txBody>
      <dsp:txXfrm>
        <a:off x="51590" y="51590"/>
        <a:ext cx="8659820" cy="1969076"/>
      </dsp:txXfrm>
    </dsp:sp>
    <dsp:sp modelId="{490B328A-D901-410F-8A33-8FEDBD9C8F31}">
      <dsp:nvSpPr>
        <dsp:cNvPr id="0" name=""/>
        <dsp:cNvSpPr/>
      </dsp:nvSpPr>
      <dsp:spPr>
        <a:xfrm>
          <a:off x="219075" y="518064"/>
          <a:ext cx="8324850" cy="1450579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3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921118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ndara" panose="020E0502030303020204" pitchFamily="34" charset="0"/>
            </a:rPr>
            <a:t>Los orígenes del “Ecoetiquetado” se encuentran en la creciente preocupación de la sociedad por proteger el medio ambiente, secundada por gobiernos, empresas y consumidores.</a:t>
          </a:r>
          <a:endParaRPr lang="es-ES" sz="1400" b="1" kern="1200" dirty="0">
            <a:latin typeface="Candara" panose="020E0502030303020204" pitchFamily="34" charset="0"/>
          </a:endParaRPr>
        </a:p>
      </dsp:txBody>
      <dsp:txXfrm>
        <a:off x="263685" y="562674"/>
        <a:ext cx="8235630" cy="1361359"/>
      </dsp:txXfrm>
    </dsp:sp>
    <dsp:sp modelId="{35DD76C2-29AE-4DCC-AD78-1FF1D7C5F16A}">
      <dsp:nvSpPr>
        <dsp:cNvPr id="0" name=""/>
        <dsp:cNvSpPr/>
      </dsp:nvSpPr>
      <dsp:spPr>
        <a:xfrm>
          <a:off x="438150" y="1036128"/>
          <a:ext cx="7886700" cy="828902"/>
        </a:xfrm>
        <a:prstGeom prst="roundRect">
          <a:avLst>
            <a:gd name="adj" fmla="val 105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lumMod val="110000"/>
              </a:schemeClr>
            </a:gs>
            <a:gs pos="84000">
              <a:schemeClr val="accent4">
                <a:hueOff val="0"/>
                <a:satOff val="0"/>
                <a:lumOff val="0"/>
                <a:alphaOff val="0"/>
                <a:shade val="90000"/>
                <a:lumMod val="88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5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99568" numCol="1" spcCol="1270" anchor="t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1" kern="1200" dirty="0" smtClean="0">
              <a:latin typeface="Candara" panose="020E0502030303020204" pitchFamily="34" charset="0"/>
            </a:rPr>
            <a:t>El asunto de la credibilidad y la imparcialidad derivó en la creación de organismos públicos y privados de tercera parte que concedieran el uso de las etiquetas. En muchos casos, tal etiquetado toma forma de una ecoetiqueta concedida por la operación de un programa a nivel regional o nacional</a:t>
          </a:r>
          <a:endParaRPr lang="es-ES" sz="1400" b="1" kern="1200" dirty="0">
            <a:latin typeface="Candara" panose="020E0502030303020204" pitchFamily="34" charset="0"/>
          </a:endParaRPr>
        </a:p>
      </dsp:txBody>
      <dsp:txXfrm>
        <a:off x="463642" y="1061620"/>
        <a:ext cx="7835716" cy="7779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F8AFEF-6B63-4B6F-8C97-DE81C0EA5CB7}">
      <dsp:nvSpPr>
        <dsp:cNvPr id="0" name=""/>
        <dsp:cNvSpPr/>
      </dsp:nvSpPr>
      <dsp:spPr>
        <a:xfrm rot="5400000">
          <a:off x="185581" y="1522351"/>
          <a:ext cx="699709" cy="79659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AAFA51-078E-4891-94AA-449FE7704190}">
      <dsp:nvSpPr>
        <dsp:cNvPr id="0" name=""/>
        <dsp:cNvSpPr/>
      </dsp:nvSpPr>
      <dsp:spPr>
        <a:xfrm>
          <a:off x="200" y="746709"/>
          <a:ext cx="1177898" cy="824490"/>
        </a:xfrm>
        <a:prstGeom prst="roundRect">
          <a:avLst>
            <a:gd name="adj" fmla="val 1667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Atrévase a LIDERAR</a:t>
          </a:r>
          <a:endParaRPr lang="es-ES" sz="1300" kern="1200" dirty="0"/>
        </a:p>
      </dsp:txBody>
      <dsp:txXfrm>
        <a:off x="40456" y="786965"/>
        <a:ext cx="1097386" cy="743978"/>
      </dsp:txXfrm>
    </dsp:sp>
    <dsp:sp modelId="{271B39CC-3517-421F-B6DE-FD3FAE529A0B}">
      <dsp:nvSpPr>
        <dsp:cNvPr id="0" name=""/>
        <dsp:cNvSpPr/>
      </dsp:nvSpPr>
      <dsp:spPr>
        <a:xfrm>
          <a:off x="1252956" y="797142"/>
          <a:ext cx="1242869" cy="666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Porque USTED crea su FUTURO</a:t>
          </a:r>
          <a:endParaRPr lang="es-ES" sz="1100" kern="1200" dirty="0"/>
        </a:p>
      </dsp:txBody>
      <dsp:txXfrm>
        <a:off x="1252956" y="797142"/>
        <a:ext cx="1242869" cy="666389"/>
      </dsp:txXfrm>
    </dsp:sp>
    <dsp:sp modelId="{9AEF86F1-613A-4346-B7E6-CD60719D0D7F}">
      <dsp:nvSpPr>
        <dsp:cNvPr id="0" name=""/>
        <dsp:cNvSpPr/>
      </dsp:nvSpPr>
      <dsp:spPr>
        <a:xfrm rot="5400000">
          <a:off x="1254866" y="2448526"/>
          <a:ext cx="699709" cy="79659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9091928"/>
            <a:satOff val="-18615"/>
            <a:lumOff val="5106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FC3530-BDA4-4598-87DD-309829E787FB}">
      <dsp:nvSpPr>
        <dsp:cNvPr id="0" name=""/>
        <dsp:cNvSpPr/>
      </dsp:nvSpPr>
      <dsp:spPr>
        <a:xfrm>
          <a:off x="972168" y="1672884"/>
          <a:ext cx="1177898" cy="824490"/>
        </a:xfrm>
        <a:prstGeom prst="roundRect">
          <a:avLst>
            <a:gd name="adj" fmla="val 16670"/>
          </a:avLst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Confíe y GANE Confianza</a:t>
          </a:r>
          <a:endParaRPr lang="es-ES" sz="1300" kern="1200" dirty="0"/>
        </a:p>
      </dsp:txBody>
      <dsp:txXfrm>
        <a:off x="1012424" y="1713140"/>
        <a:ext cx="1097386" cy="743978"/>
      </dsp:txXfrm>
    </dsp:sp>
    <dsp:sp modelId="{61ACE2B0-BBB1-4A67-8D19-CCA10A5A7EA2}">
      <dsp:nvSpPr>
        <dsp:cNvPr id="0" name=""/>
        <dsp:cNvSpPr/>
      </dsp:nvSpPr>
      <dsp:spPr>
        <a:xfrm>
          <a:off x="2258178" y="1751518"/>
          <a:ext cx="1328367" cy="666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Porque nada vence un círculo de confianza</a:t>
          </a:r>
          <a:endParaRPr lang="es-ES" sz="1200" kern="1200" dirty="0"/>
        </a:p>
      </dsp:txBody>
      <dsp:txXfrm>
        <a:off x="2258178" y="1751518"/>
        <a:ext cx="1328367" cy="666389"/>
      </dsp:txXfrm>
    </dsp:sp>
    <dsp:sp modelId="{B85B33A7-C935-43C3-9ECD-1AD0FE18302C}">
      <dsp:nvSpPr>
        <dsp:cNvPr id="0" name=""/>
        <dsp:cNvSpPr/>
      </dsp:nvSpPr>
      <dsp:spPr>
        <a:xfrm rot="5400000">
          <a:off x="2324152" y="3374701"/>
          <a:ext cx="699709" cy="796594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3">
            <a:tint val="50000"/>
            <a:hueOff val="18183856"/>
            <a:satOff val="-37230"/>
            <a:lumOff val="10213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5C268D-4655-4980-8845-3FE1CF2C3060}">
      <dsp:nvSpPr>
        <dsp:cNvPr id="0" name=""/>
        <dsp:cNvSpPr/>
      </dsp:nvSpPr>
      <dsp:spPr>
        <a:xfrm>
          <a:off x="2027578" y="2599059"/>
          <a:ext cx="1177898" cy="824490"/>
        </a:xfrm>
        <a:prstGeom prst="roundRect">
          <a:avLst>
            <a:gd name="adj" fmla="val 16670"/>
          </a:avLst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Conéctese para CREAR</a:t>
          </a:r>
          <a:endParaRPr lang="es-ES" sz="1300" kern="1200" dirty="0"/>
        </a:p>
      </dsp:txBody>
      <dsp:txXfrm>
        <a:off x="2067834" y="2639315"/>
        <a:ext cx="1097386" cy="743978"/>
      </dsp:txXfrm>
    </dsp:sp>
    <dsp:sp modelId="{4FE1A340-113D-45F8-BE3F-530E32565A84}">
      <dsp:nvSpPr>
        <dsp:cNvPr id="0" name=""/>
        <dsp:cNvSpPr/>
      </dsp:nvSpPr>
      <dsp:spPr>
        <a:xfrm>
          <a:off x="3332180" y="2677693"/>
          <a:ext cx="1164131" cy="666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200" kern="1200" dirty="0" smtClean="0"/>
            <a:t>Porque el mundo está lleno de IDEAS</a:t>
          </a:r>
          <a:endParaRPr lang="es-ES" sz="1200" kern="1200" dirty="0"/>
        </a:p>
      </dsp:txBody>
      <dsp:txXfrm>
        <a:off x="3332180" y="2677693"/>
        <a:ext cx="1164131" cy="666389"/>
      </dsp:txXfrm>
    </dsp:sp>
    <dsp:sp modelId="{EF3DD098-0594-4833-97F0-B62F485C888A}">
      <dsp:nvSpPr>
        <dsp:cNvPr id="0" name=""/>
        <dsp:cNvSpPr/>
      </dsp:nvSpPr>
      <dsp:spPr>
        <a:xfrm>
          <a:off x="3055578" y="3524319"/>
          <a:ext cx="1177898" cy="824490"/>
        </a:xfrm>
        <a:prstGeom prst="roundRect">
          <a:avLst>
            <a:gd name="adj" fmla="val 16670"/>
          </a:avLst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kern="1200" dirty="0" smtClean="0"/>
            <a:t>Libere su PASIÓN</a:t>
          </a:r>
          <a:endParaRPr lang="es-ES" sz="1300" kern="1200" dirty="0"/>
        </a:p>
      </dsp:txBody>
      <dsp:txXfrm>
        <a:off x="3095834" y="3564575"/>
        <a:ext cx="1097386" cy="743978"/>
      </dsp:txXfrm>
    </dsp:sp>
    <dsp:sp modelId="{6E3627B2-80F0-4024-B1B8-EB3DB4DDD126}">
      <dsp:nvSpPr>
        <dsp:cNvPr id="0" name=""/>
        <dsp:cNvSpPr/>
      </dsp:nvSpPr>
      <dsp:spPr>
        <a:xfrm>
          <a:off x="4277074" y="3617769"/>
          <a:ext cx="1074855" cy="6663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100" kern="1200" dirty="0" smtClean="0"/>
            <a:t>Porque la pasión le ayudará a llegar a sus METAS</a:t>
          </a:r>
          <a:endParaRPr lang="es-ES" sz="1100" kern="1200" dirty="0"/>
        </a:p>
      </dsp:txBody>
      <dsp:txXfrm>
        <a:off x="4277074" y="3617769"/>
        <a:ext cx="1074855" cy="6663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1DD050-E570-4B5B-805E-0481200104EC}">
      <dsp:nvSpPr>
        <dsp:cNvPr id="0" name=""/>
        <dsp:cNvSpPr/>
      </dsp:nvSpPr>
      <dsp:spPr>
        <a:xfrm>
          <a:off x="4821964" y="38790"/>
          <a:ext cx="1342778" cy="1342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Mejorar la confianza de su consumidor, SU PRODUCTO ES SEGURO Y CONFIABLE</a:t>
          </a:r>
          <a:endParaRPr lang="es-ES" sz="1400" kern="1200" dirty="0"/>
        </a:p>
      </dsp:txBody>
      <dsp:txXfrm>
        <a:off x="4821964" y="38790"/>
        <a:ext cx="1342778" cy="1342778"/>
      </dsp:txXfrm>
    </dsp:sp>
    <dsp:sp modelId="{80C92308-6020-4360-9FC3-59CADC46DFAE}">
      <dsp:nvSpPr>
        <dsp:cNvPr id="0" name=""/>
        <dsp:cNvSpPr/>
      </dsp:nvSpPr>
      <dsp:spPr>
        <a:xfrm>
          <a:off x="1660164" y="-428"/>
          <a:ext cx="5038365" cy="5038365"/>
        </a:xfrm>
        <a:prstGeom prst="circularArrow">
          <a:avLst>
            <a:gd name="adj1" fmla="val 5197"/>
            <a:gd name="adj2" fmla="val 335680"/>
            <a:gd name="adj3" fmla="val 21294191"/>
            <a:gd name="adj4" fmla="val 19765407"/>
            <a:gd name="adj5" fmla="val 6063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22A1A9-9284-49A8-B46C-963EFEED83BA}">
      <dsp:nvSpPr>
        <dsp:cNvPr id="0" name=""/>
        <dsp:cNvSpPr/>
      </dsp:nvSpPr>
      <dsp:spPr>
        <a:xfrm>
          <a:off x="5634064" y="2538178"/>
          <a:ext cx="1342778" cy="1342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Demostrar CUMPLIMIENTO REGULATORIO a menores costes</a:t>
          </a:r>
          <a:endParaRPr lang="es-ES" sz="1400" kern="1200" dirty="0"/>
        </a:p>
      </dsp:txBody>
      <dsp:txXfrm>
        <a:off x="5634064" y="2538178"/>
        <a:ext cx="1342778" cy="1342778"/>
      </dsp:txXfrm>
    </dsp:sp>
    <dsp:sp modelId="{DFC4EA6F-6BC9-467F-B9D9-4CB68DB0F23B}">
      <dsp:nvSpPr>
        <dsp:cNvPr id="0" name=""/>
        <dsp:cNvSpPr/>
      </dsp:nvSpPr>
      <dsp:spPr>
        <a:xfrm>
          <a:off x="1660164" y="-428"/>
          <a:ext cx="5038365" cy="5038365"/>
        </a:xfrm>
        <a:prstGeom prst="circularArrow">
          <a:avLst>
            <a:gd name="adj1" fmla="val 5197"/>
            <a:gd name="adj2" fmla="val 335680"/>
            <a:gd name="adj3" fmla="val 4015682"/>
            <a:gd name="adj4" fmla="val 2252529"/>
            <a:gd name="adj5" fmla="val 6063"/>
          </a:avLst>
        </a:prstGeom>
        <a:solidFill>
          <a:schemeClr val="accent3">
            <a:hueOff val="4398835"/>
            <a:satOff val="-10022"/>
            <a:lumOff val="402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B5D782-8219-4E3E-9C2D-A5E146FC6A5C}">
      <dsp:nvSpPr>
        <dsp:cNvPr id="0" name=""/>
        <dsp:cNvSpPr/>
      </dsp:nvSpPr>
      <dsp:spPr>
        <a:xfrm>
          <a:off x="3507958" y="4082885"/>
          <a:ext cx="1342778" cy="1342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DISTINGUIRSE de su COMPETENCIA y establecer su prestigio</a:t>
          </a:r>
          <a:endParaRPr lang="es-ES" sz="1400" kern="1200" dirty="0"/>
        </a:p>
      </dsp:txBody>
      <dsp:txXfrm>
        <a:off x="3507958" y="4082885"/>
        <a:ext cx="1342778" cy="1342778"/>
      </dsp:txXfrm>
    </dsp:sp>
    <dsp:sp modelId="{4AB4DD03-530C-4671-9163-DF250351E256}">
      <dsp:nvSpPr>
        <dsp:cNvPr id="0" name=""/>
        <dsp:cNvSpPr/>
      </dsp:nvSpPr>
      <dsp:spPr>
        <a:xfrm>
          <a:off x="1660164" y="-428"/>
          <a:ext cx="5038365" cy="5038365"/>
        </a:xfrm>
        <a:prstGeom prst="circularArrow">
          <a:avLst>
            <a:gd name="adj1" fmla="val 5197"/>
            <a:gd name="adj2" fmla="val 335680"/>
            <a:gd name="adj3" fmla="val 8211791"/>
            <a:gd name="adj4" fmla="val 6448638"/>
            <a:gd name="adj5" fmla="val 6063"/>
          </a:avLst>
        </a:prstGeom>
        <a:solidFill>
          <a:schemeClr val="accent3">
            <a:hueOff val="8797670"/>
            <a:satOff val="-20044"/>
            <a:lumOff val="804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68E872-C763-4E3D-8040-55407BC57DFE}">
      <dsp:nvSpPr>
        <dsp:cNvPr id="0" name=""/>
        <dsp:cNvSpPr/>
      </dsp:nvSpPr>
      <dsp:spPr>
        <a:xfrm>
          <a:off x="1381851" y="2538178"/>
          <a:ext cx="1342778" cy="1342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REDUCIR COSTES en todo su negocio</a:t>
          </a:r>
          <a:endParaRPr lang="es-ES" sz="1400" kern="1200" dirty="0"/>
        </a:p>
      </dsp:txBody>
      <dsp:txXfrm>
        <a:off x="1381851" y="2538178"/>
        <a:ext cx="1342778" cy="1342778"/>
      </dsp:txXfrm>
    </dsp:sp>
    <dsp:sp modelId="{A20BCC3A-8444-428D-89A0-4028FF91B2BE}">
      <dsp:nvSpPr>
        <dsp:cNvPr id="0" name=""/>
        <dsp:cNvSpPr/>
      </dsp:nvSpPr>
      <dsp:spPr>
        <a:xfrm>
          <a:off x="1660164" y="-428"/>
          <a:ext cx="5038365" cy="5038365"/>
        </a:xfrm>
        <a:prstGeom prst="circularArrow">
          <a:avLst>
            <a:gd name="adj1" fmla="val 5197"/>
            <a:gd name="adj2" fmla="val 335680"/>
            <a:gd name="adj3" fmla="val 12298913"/>
            <a:gd name="adj4" fmla="val 10770129"/>
            <a:gd name="adj5" fmla="val 6063"/>
          </a:avLst>
        </a:prstGeom>
        <a:solidFill>
          <a:schemeClr val="accent3">
            <a:hueOff val="13196505"/>
            <a:satOff val="-30066"/>
            <a:lumOff val="1206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8F5431-8CDC-4285-8A98-F29E067ACC85}">
      <dsp:nvSpPr>
        <dsp:cNvPr id="0" name=""/>
        <dsp:cNvSpPr/>
      </dsp:nvSpPr>
      <dsp:spPr>
        <a:xfrm>
          <a:off x="2193952" y="38790"/>
          <a:ext cx="1342778" cy="13427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kern="1200" dirty="0" smtClean="0"/>
            <a:t>ACCEDER A MERCADOS en todo el mundo</a:t>
          </a:r>
          <a:endParaRPr lang="es-ES" sz="1400" kern="1200" dirty="0"/>
        </a:p>
      </dsp:txBody>
      <dsp:txXfrm>
        <a:off x="2193952" y="38790"/>
        <a:ext cx="1342778" cy="1342778"/>
      </dsp:txXfrm>
    </dsp:sp>
    <dsp:sp modelId="{F14C5C6C-445D-416A-85D9-6430C3185C91}">
      <dsp:nvSpPr>
        <dsp:cNvPr id="0" name=""/>
        <dsp:cNvSpPr/>
      </dsp:nvSpPr>
      <dsp:spPr>
        <a:xfrm>
          <a:off x="1660164" y="-428"/>
          <a:ext cx="5038365" cy="5038365"/>
        </a:xfrm>
        <a:prstGeom prst="circularArrow">
          <a:avLst>
            <a:gd name="adj1" fmla="val 5197"/>
            <a:gd name="adj2" fmla="val 335680"/>
            <a:gd name="adj3" fmla="val 16866667"/>
            <a:gd name="adj4" fmla="val 15197653"/>
            <a:gd name="adj5" fmla="val 6063"/>
          </a:avLst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B6DE8-DFB2-4274-BCEE-4C353599A369}" type="datetimeFigureOut">
              <a:rPr lang="es-ES" smtClean="0"/>
              <a:t>24/06/2015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02E69-571D-440E-B6CD-7D78F1E63F9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3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D02E69-571D-440E-B6CD-7D78F1E63F9C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6760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Huelva 24 y 25 de junio de 2015 - www.zerya.org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I CONGRESO DE FRUTOS ROJOS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092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79836" y="5940501"/>
            <a:ext cx="2844799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Huelva 24 y 25 de junio de 2015 - www.zerya.org</a:t>
            </a:r>
            <a:endParaRPr lang="en-US" dirty="0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286" y="5969775"/>
            <a:ext cx="1492235" cy="77991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0493" y="5969775"/>
            <a:ext cx="1961411" cy="757323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9453" y="5965459"/>
            <a:ext cx="1961412" cy="757323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2184" y="5911227"/>
            <a:ext cx="1723479" cy="79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0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18857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7179836" y="5940501"/>
            <a:ext cx="2844799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Huelva 24 y 25 de junio de 2015 - www.zerya.org</a:t>
            </a:r>
            <a:endParaRPr lang="en-US" dirty="0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286" y="5969775"/>
            <a:ext cx="1492235" cy="779914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0493" y="5969775"/>
            <a:ext cx="1961411" cy="757323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9453" y="5965459"/>
            <a:ext cx="1961412" cy="757323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2184" y="5911227"/>
            <a:ext cx="1723479" cy="79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36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7179836" y="5940501"/>
            <a:ext cx="2844799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Huelva 24 y 25 de junio de 2015 - www.zerya.org</a:t>
            </a:r>
            <a:endParaRPr lang="en-US" dirty="0"/>
          </a:p>
        </p:txBody>
      </p:sp>
      <p:pic>
        <p:nvPicPr>
          <p:cNvPr id="20" name="Imagen 1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286" y="5969775"/>
            <a:ext cx="1492235" cy="779914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0493" y="5969775"/>
            <a:ext cx="1961411" cy="757323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9453" y="5965459"/>
            <a:ext cx="1961412" cy="757323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2184" y="5911227"/>
            <a:ext cx="1723479" cy="79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798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7179836" y="5940501"/>
            <a:ext cx="2844799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Huelva 24 y 25 de junio de 2015 - www.zerya.org</a:t>
            </a:r>
            <a:endParaRPr lang="en-US" dirty="0"/>
          </a:p>
        </p:txBody>
      </p:sp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286" y="5969775"/>
            <a:ext cx="1492235" cy="779914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0493" y="5969775"/>
            <a:ext cx="1961411" cy="757323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9453" y="5951811"/>
            <a:ext cx="1961412" cy="757323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2184" y="5911227"/>
            <a:ext cx="1723479" cy="79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093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7179836" y="5940501"/>
            <a:ext cx="2844799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Huelva 24 y 25 de junio de 2015 - www.zerya.org</a:t>
            </a:r>
            <a:endParaRPr lang="en-US" dirty="0"/>
          </a:p>
        </p:txBody>
      </p:sp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286" y="5969775"/>
            <a:ext cx="1492235" cy="779914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0493" y="5969775"/>
            <a:ext cx="1961411" cy="757323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9453" y="5965459"/>
            <a:ext cx="1961412" cy="757323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2184" y="5911227"/>
            <a:ext cx="1723479" cy="79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8242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0"/>
          </p:nvPr>
        </p:nvSpPr>
        <p:spPr>
          <a:xfrm>
            <a:off x="7179836" y="5940501"/>
            <a:ext cx="2844799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Huelva 24 y 25 de junio de 2015 - www.zerya.org</a:t>
            </a:r>
            <a:endParaRPr lang="en-US" dirty="0"/>
          </a:p>
        </p:txBody>
      </p:sp>
      <p:pic>
        <p:nvPicPr>
          <p:cNvPr id="15" name="Imagen 14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286" y="5969775"/>
            <a:ext cx="1492235" cy="779914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0493" y="5969775"/>
            <a:ext cx="1961411" cy="75732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9453" y="5965459"/>
            <a:ext cx="1961412" cy="757323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2184" y="5911227"/>
            <a:ext cx="1723479" cy="79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3427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7179836" y="5940501"/>
            <a:ext cx="2844799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Huelva 24 y 25 de junio de 2015 - www.zerya.org</a:t>
            </a:r>
            <a:endParaRPr lang="en-US" dirty="0"/>
          </a:p>
        </p:txBody>
      </p:sp>
      <p:pic>
        <p:nvPicPr>
          <p:cNvPr id="17" name="Imagen 16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0286" y="5969775"/>
            <a:ext cx="1492235" cy="779914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20493" y="5969775"/>
            <a:ext cx="1961411" cy="757323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9453" y="5965459"/>
            <a:ext cx="1961412" cy="757323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32184" y="5911227"/>
            <a:ext cx="1723479" cy="797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2397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r>
              <a:rPr lang="es-ES" smtClean="0"/>
              <a:t>Huelva 24 y 25 de junio de 2015 - www.zerya.org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I CONGRESO DE FRUTOS ROJOS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04205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4" r:id="rId8"/>
    <p:sldLayoutId id="2147483695" r:id="rId9"/>
  </p:sldLayoutIdLst>
  <p:hf sldNum="0" hdr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zerya.org/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hyperlink" Target="mailto:consultas@zerya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9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microsoft.com/office/2007/relationships/hdphoto" Target="../media/hdphoto1.wdp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12" Type="http://schemas.openxmlformats.org/officeDocument/2006/relationships/image" Target="../media/image15.gif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11" Type="http://schemas.openxmlformats.org/officeDocument/2006/relationships/image" Target="../media/image14.jpeg"/><Relationship Id="rId5" Type="http://schemas.openxmlformats.org/officeDocument/2006/relationships/diagramColors" Target="../diagrams/colors2.xml"/><Relationship Id="rId10" Type="http://schemas.openxmlformats.org/officeDocument/2006/relationships/image" Target="../media/image13.jpeg"/><Relationship Id="rId4" Type="http://schemas.openxmlformats.org/officeDocument/2006/relationships/diagramQuickStyle" Target="../diagrams/quickStyle2.xml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36226" y="3916987"/>
            <a:ext cx="6337783" cy="1475013"/>
          </a:xfrm>
        </p:spPr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TENDENCIAS ACTUALES EN LOS SISTEMAS DE CULTIVO DE FRUTOS ROJOS</a:t>
            </a:r>
            <a:endParaRPr lang="es-E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539670" y="3248167"/>
            <a:ext cx="4054824" cy="1917138"/>
          </a:xfrm>
        </p:spPr>
        <p:txBody>
          <a:bodyPr>
            <a:noAutofit/>
          </a:bodyPr>
          <a:lstStyle/>
          <a:p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RESIDUO CERO. PARTE </a:t>
            </a:r>
            <a:r>
              <a:rPr lang="es-E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ASPECTOS de comunicación y comerciales</a:t>
            </a:r>
          </a:p>
          <a:p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Ing. Javier </a:t>
            </a:r>
            <a:r>
              <a:rPr lang="es-ES" sz="2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arizmendi</a:t>
            </a:r>
            <a:endParaRPr lang="es-E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s-E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Gerente de operaciones ZERYA</a:t>
            </a:r>
            <a:endParaRPr lang="es-E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s-E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7082" y="1134453"/>
            <a:ext cx="2183639" cy="84312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67082" y="2141332"/>
            <a:ext cx="2183641" cy="843128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5843" y="538859"/>
            <a:ext cx="5507282" cy="254966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5154" y="535916"/>
            <a:ext cx="1340688" cy="255717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7983940" y="632148"/>
            <a:ext cx="3766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Huelva, 24 y 25 de junio de 2015</a:t>
            </a:r>
            <a:endParaRPr lang="es-E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Conector recto 9"/>
          <p:cNvCxnSpPr/>
          <p:nvPr/>
        </p:nvCxnSpPr>
        <p:spPr>
          <a:xfrm>
            <a:off x="7293125" y="3248167"/>
            <a:ext cx="0" cy="271590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7539670" y="5869942"/>
            <a:ext cx="38152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b="1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www.zerya.org</a:t>
            </a:r>
            <a:endParaRPr lang="es-ES" sz="2000" b="1" spc="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4534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13398" y="701075"/>
            <a:ext cx="8649677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600" b="1" cap="none" spc="50" dirty="0" smtClean="0">
                <a:ln w="0"/>
                <a:solidFill>
                  <a:schemeClr val="accent2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Gracias por su atención</a:t>
            </a:r>
            <a:endParaRPr lang="es-ES" sz="6600" b="1" cap="none" spc="50" dirty="0">
              <a:ln w="0"/>
              <a:solidFill>
                <a:schemeClr val="accent2">
                  <a:lumMod val="75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75129" y="2132928"/>
            <a:ext cx="2193036" cy="227685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082988" y="1974847"/>
            <a:ext cx="4880087" cy="25930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latin typeface="+mj-lt"/>
              </a:rPr>
              <a:t>Para más información:</a:t>
            </a:r>
          </a:p>
          <a:p>
            <a:endParaRPr lang="es-ES" sz="1050" b="1" dirty="0">
              <a:latin typeface="+mj-lt"/>
            </a:endParaRPr>
          </a:p>
          <a:p>
            <a:r>
              <a:rPr lang="es-ES" sz="3200" b="1" dirty="0" smtClean="0">
                <a:latin typeface="+mj-lt"/>
                <a:hlinkClick r:id="rId3"/>
              </a:rPr>
              <a:t>www.zerya.org</a:t>
            </a:r>
            <a:endParaRPr lang="es-ES" sz="3200" b="1" dirty="0" smtClean="0">
              <a:latin typeface="+mj-lt"/>
            </a:endParaRPr>
          </a:p>
          <a:p>
            <a:endParaRPr lang="es-ES" sz="1000" b="1" dirty="0">
              <a:latin typeface="+mj-lt"/>
            </a:endParaRPr>
          </a:p>
          <a:p>
            <a:r>
              <a:rPr lang="es-ES" sz="3200" b="1" dirty="0" smtClean="0">
                <a:latin typeface="+mj-lt"/>
                <a:hlinkClick r:id="rId4"/>
              </a:rPr>
              <a:t>consultas@zerya.org</a:t>
            </a:r>
            <a:endParaRPr lang="es-ES" sz="3200" b="1" dirty="0" smtClean="0">
              <a:latin typeface="+mj-lt"/>
            </a:endParaRPr>
          </a:p>
          <a:p>
            <a:endParaRPr lang="es-ES" sz="1400" b="1" dirty="0">
              <a:latin typeface="+mj-lt"/>
            </a:endParaRPr>
          </a:p>
          <a:p>
            <a:r>
              <a:rPr lang="es-ES" sz="3200" b="1" dirty="0" smtClean="0">
                <a:latin typeface="+mj-lt"/>
              </a:rPr>
              <a:t>902.888.261</a:t>
            </a:r>
            <a:endParaRPr lang="es-ES" sz="3200" b="1" dirty="0">
              <a:latin typeface="+mj-lt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2968" y="5795959"/>
            <a:ext cx="1476000" cy="56990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17073" y="5182177"/>
            <a:ext cx="1476000" cy="569899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8771" y="5139972"/>
            <a:ext cx="2721601" cy="126000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171" y="5143504"/>
            <a:ext cx="660600" cy="12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215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491" l="0" r="100000">
                        <a14:foregroundMark x1="81667" y1="31043" x2="81667" y2="31043"/>
                        <a14:foregroundMark x1="71167" y1="13740" x2="71167" y2="13740"/>
                        <a14:foregroundMark x1="69500" y1="21120" x2="69500" y2="21120"/>
                        <a14:foregroundMark x1="62167" y1="77354" x2="62167" y2="7735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31552" r="4310" b="17966"/>
          <a:stretch/>
        </p:blipFill>
        <p:spPr>
          <a:xfrm>
            <a:off x="438650" y="1798720"/>
            <a:ext cx="5357030" cy="4158327"/>
          </a:xfrm>
          <a:prstGeom prst="rect">
            <a:avLst/>
          </a:prstGeom>
          <a:noFill/>
        </p:spPr>
      </p:pic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7155572" y="5951811"/>
            <a:ext cx="2844799" cy="365125"/>
          </a:xfrm>
        </p:spPr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Huelva 24 y 25 de junio de 2015 - www.zerya.org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4294967295"/>
          </p:nvPr>
        </p:nvSpPr>
        <p:spPr>
          <a:xfrm>
            <a:off x="4830750" y="5951811"/>
            <a:ext cx="2530498" cy="365125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 CONGRESO DE FRUTOS ROJOS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2984670031"/>
              </p:ext>
            </p:extLst>
          </p:nvPr>
        </p:nvGraphicFramePr>
        <p:xfrm>
          <a:off x="1896896" y="1564959"/>
          <a:ext cx="8103475" cy="4925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688768" y="779930"/>
            <a:ext cx="11029616" cy="720874"/>
          </a:xfrm>
        </p:spPr>
        <p:txBody>
          <a:bodyPr>
            <a:normAutofit/>
          </a:bodyPr>
          <a:lstStyle/>
          <a:p>
            <a:r>
              <a:rPr lang="es-E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FUNDAMENTACION DE LAS MARCAS DE CALIDAD</a:t>
            </a:r>
          </a:p>
        </p:txBody>
      </p:sp>
    </p:spTree>
    <p:extLst>
      <p:ext uri="{BB962C8B-B14F-4D97-AF65-F5344CB8AC3E}">
        <p14:creationId xmlns:p14="http://schemas.microsoft.com/office/powerpoint/2010/main" val="392482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>
          <a:xfrm>
            <a:off x="7179836" y="5940501"/>
            <a:ext cx="2844799" cy="365125"/>
          </a:xfrm>
        </p:spPr>
        <p:txBody>
          <a:bodyPr/>
          <a:lstStyle/>
          <a:p>
            <a:r>
              <a:rPr lang="es-ES" smtClean="0"/>
              <a:t>Huelva 24 y 25 de junio de 2015 - www.zerya.org</a:t>
            </a:r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4294967295"/>
          </p:nvPr>
        </p:nvSpPr>
        <p:spPr>
          <a:xfrm>
            <a:off x="4951103" y="5940501"/>
            <a:ext cx="2121184" cy="365125"/>
          </a:xfrm>
        </p:spPr>
        <p:txBody>
          <a:bodyPr/>
          <a:lstStyle/>
          <a:p>
            <a:r>
              <a:rPr lang="en-US" smtClean="0"/>
              <a:t>I CONGRESO DE FRUTOS ROJOS</a:t>
            </a:r>
            <a:endParaRPr lang="en-US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859021728"/>
              </p:ext>
            </p:extLst>
          </p:nvPr>
        </p:nvGraphicFramePr>
        <p:xfrm>
          <a:off x="3040384" y="823244"/>
          <a:ext cx="8763000" cy="2072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o 4"/>
          <p:cNvGrpSpPr/>
          <p:nvPr/>
        </p:nvGrpSpPr>
        <p:grpSpPr>
          <a:xfrm>
            <a:off x="3693294" y="3189952"/>
            <a:ext cx="7277100" cy="2246141"/>
            <a:chOff x="1725613" y="4176713"/>
            <a:chExt cx="5754687" cy="1889125"/>
          </a:xfrm>
        </p:grpSpPr>
        <p:sp>
          <p:nvSpPr>
            <p:cNvPr id="6" name="1 Rectángulo redondeado"/>
            <p:cNvSpPr>
              <a:spLocks noChangeArrowheads="1"/>
            </p:cNvSpPr>
            <p:nvPr/>
          </p:nvSpPr>
          <p:spPr bwMode="auto">
            <a:xfrm>
              <a:off x="1725613" y="4176713"/>
              <a:ext cx="1835150" cy="1889125"/>
            </a:xfrm>
            <a:prstGeom prst="roundRect">
              <a:avLst>
                <a:gd name="adj" fmla="val 13681"/>
              </a:avLst>
            </a:prstGeom>
            <a:solidFill>
              <a:srgbClr val="FFFFFF"/>
            </a:solidFill>
            <a:ln w="25400">
              <a:solidFill>
                <a:srgbClr val="4F81B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Times New Roman" panose="02020603050405020304" pitchFamily="18" charset="0"/>
                  <a:cs typeface="Tahoma" panose="020B0604030504040204" pitchFamily="34" charset="0"/>
                </a:rPr>
                <a:t>Tipo I: ECOETIQUETAS</a:t>
              </a:r>
              <a:endParaRPr kumimoji="0" 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Times New Roman" panose="02020603050405020304" pitchFamily="18" charset="0"/>
                  <a:cs typeface="Tahoma" panose="020B0604030504040204" pitchFamily="34" charset="0"/>
                </a:rPr>
                <a:t>Voluntaria, Múltiples criterios y verificada por terceros. </a:t>
              </a:r>
              <a:r>
                <a:rPr kumimoji="0" lang="en-US" sz="11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Times New Roman" panose="02020603050405020304" pitchFamily="18" charset="0"/>
                  <a:cs typeface="Tahoma" panose="020B0604030504040204" pitchFamily="34" charset="0"/>
                </a:rPr>
                <a:t>Permite el uso bajo licencia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7" name="Imagen 2" descr="http://www.ik-ingenieria.com/image/section/europeo-ambiente.png"/>
            <p:cNvPicPr>
              <a:picLocks noChangeAspect="1" noChangeArrowheads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0863" y="5197475"/>
              <a:ext cx="433387" cy="669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Imagen 3" descr="http://www.canarias7.es/blogs/verdal/FSC_logo.gif"/>
            <p:cNvPicPr>
              <a:picLocks noChangeAspect="1" noChangeArrowheads="1"/>
            </p:cNvPicPr>
            <p:nvPr/>
          </p:nvPicPr>
          <p:blipFill>
            <a:blip r:embed="rId8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51075" y="5197475"/>
              <a:ext cx="587375" cy="669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Imagen 4" descr="http://www.gestiondecolor.com/rs/1801/09c3edcf-ccc5-4741-8fd2-2b07c87f38bc/cd9/filename/09c.jpg"/>
            <p:cNvPicPr>
              <a:picLocks noChangeAspect="1" noChangeArrowheads="1"/>
            </p:cNvPicPr>
            <p:nvPr/>
          </p:nvPicPr>
          <p:blipFill>
            <a:blip r:embed="rId9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95600" y="5197475"/>
              <a:ext cx="528638" cy="6207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5 Rectángulo redondeado"/>
            <p:cNvSpPr>
              <a:spLocks noChangeArrowheads="1"/>
            </p:cNvSpPr>
            <p:nvPr/>
          </p:nvSpPr>
          <p:spPr bwMode="auto">
            <a:xfrm>
              <a:off x="3732213" y="4176713"/>
              <a:ext cx="1809750" cy="1889125"/>
            </a:xfrm>
            <a:prstGeom prst="roundRect">
              <a:avLst>
                <a:gd name="adj" fmla="val 13681"/>
              </a:avLst>
            </a:prstGeom>
            <a:solidFill>
              <a:srgbClr val="FFFFFF"/>
            </a:solidFill>
            <a:ln w="25400">
              <a:solidFill>
                <a:srgbClr val="4F81B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Times New Roman" panose="02020603050405020304" pitchFamily="18" charset="0"/>
                  <a:cs typeface="Tahoma" panose="020B0604030504040204" pitchFamily="34" charset="0"/>
                </a:rPr>
                <a:t>Tipo II: ECORECLAMOS</a:t>
              </a:r>
              <a:endPara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Times New Roman" panose="02020603050405020304" pitchFamily="18" charset="0"/>
                  <a:cs typeface="Tahoma" panose="020B0604030504040204" pitchFamily="34" charset="0"/>
                </a:rPr>
                <a:t>Declaraciones ambientales solamente sustentadas por el fabricante.</a:t>
              </a:r>
              <a:endPara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7 Rectángulo redondeado"/>
            <p:cNvSpPr>
              <a:spLocks noChangeArrowheads="1"/>
            </p:cNvSpPr>
            <p:nvPr/>
          </p:nvSpPr>
          <p:spPr bwMode="auto">
            <a:xfrm>
              <a:off x="5645150" y="4176713"/>
              <a:ext cx="1835150" cy="1889125"/>
            </a:xfrm>
            <a:prstGeom prst="roundRect">
              <a:avLst>
                <a:gd name="adj" fmla="val 13681"/>
              </a:avLst>
            </a:prstGeom>
            <a:solidFill>
              <a:srgbClr val="FFFFFF"/>
            </a:solidFill>
            <a:ln w="25400">
              <a:solidFill>
                <a:srgbClr val="4F81BD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Times New Roman" panose="02020603050405020304" pitchFamily="18" charset="0"/>
                  <a:cs typeface="Tahoma" panose="020B0604030504040204" pitchFamily="34" charset="0"/>
                </a:rPr>
                <a:t>Tipo III: Impacto Ambiental</a:t>
              </a:r>
              <a:endPara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" sz="11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Candara" panose="020E0502030303020204" pitchFamily="34" charset="0"/>
                  <a:ea typeface="Times New Roman" panose="02020603050405020304" pitchFamily="18" charset="0"/>
                  <a:cs typeface="Tahoma" panose="020B0604030504040204" pitchFamily="34" charset="0"/>
                </a:rPr>
                <a:t>Voluntaria, acotada a parámetros. Verificada por terceros. Sólo proporciona datos analizados.</a:t>
              </a:r>
              <a:endPara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12" name="Imagen 10" descr="http://img.interempresas.net/fotos/793726.jpeg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8773" y="5014515"/>
              <a:ext cx="1190105" cy="99417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Imagen 16" descr="Símbolo de Carrefour-eco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67138" y="5140325"/>
              <a:ext cx="1047750" cy="8461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Imagen 17" descr="Símbolo de Monoprix-vert"/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3625" y="5214938"/>
              <a:ext cx="501650" cy="603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" name="CuadroTexto 15"/>
          <p:cNvSpPr txBox="1"/>
          <p:nvPr/>
        </p:nvSpPr>
        <p:spPr>
          <a:xfrm>
            <a:off x="403411" y="995527"/>
            <a:ext cx="2490907" cy="443198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s-ES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150000"/>
              </a:lnSpc>
            </a:pPr>
            <a:r>
              <a:rPr lang="es-ES" sz="28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APARICION </a:t>
            </a:r>
            <a: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</a:t>
            </a:r>
            <a:r>
              <a:rPr lang="es-E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ECO-ETIQUETAS</a:t>
            </a:r>
            <a:r>
              <a:rPr lang="es-E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spc="3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LA </a:t>
            </a:r>
            <a:r>
              <a:rPr lang="es-ES" sz="2800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AGRICULTURA</a:t>
            </a:r>
          </a:p>
          <a:p>
            <a:pPr>
              <a:lnSpc>
                <a:spcPct val="150000"/>
              </a:lnSpc>
            </a:pPr>
            <a:endParaRPr lang="es-E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0438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Huelva 24 y 25 de junio de 2015 - www.zerya.org</a:t>
            </a:r>
            <a:endParaRPr lang="en-US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181913"/>
              </p:ext>
            </p:extLst>
          </p:nvPr>
        </p:nvGraphicFramePr>
        <p:xfrm>
          <a:off x="445248" y="867582"/>
          <a:ext cx="2677094" cy="4663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7094"/>
              </a:tblGrid>
              <a:tr h="93268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Modos</a:t>
                      </a:r>
                      <a:r>
                        <a:rPr lang="es-ES" baseline="0" dirty="0" smtClean="0">
                          <a:solidFill>
                            <a:schemeClr val="bg1"/>
                          </a:solidFill>
                        </a:rPr>
                        <a:t> de Comunicación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93268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Canal de Comunicación</a:t>
                      </a:r>
                      <a:endParaRPr lang="es-ES" dirty="0"/>
                    </a:p>
                  </a:txBody>
                  <a:tcPr anchor="ctr"/>
                </a:tc>
              </a:tr>
              <a:tr h="93268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Medios de Comunicación</a:t>
                      </a:r>
                      <a:endParaRPr lang="es-ES" dirty="0"/>
                    </a:p>
                  </a:txBody>
                  <a:tcPr anchor="ctr"/>
                </a:tc>
              </a:tr>
              <a:tr h="93268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Alcance</a:t>
                      </a:r>
                      <a:r>
                        <a:rPr lang="es-ES" baseline="0" dirty="0" smtClean="0"/>
                        <a:t> de la Comunicación</a:t>
                      </a:r>
                      <a:endParaRPr lang="es-ES" dirty="0"/>
                    </a:p>
                  </a:txBody>
                  <a:tcPr anchor="ctr"/>
                </a:tc>
              </a:tr>
              <a:tr h="93268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Contenido de la Comunicación</a:t>
                      </a:r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0142307"/>
              </p:ext>
            </p:extLst>
          </p:nvPr>
        </p:nvGraphicFramePr>
        <p:xfrm>
          <a:off x="8653346" y="733113"/>
          <a:ext cx="3077738" cy="52127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7738"/>
              </a:tblGrid>
              <a:tr h="63467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>
                          <a:solidFill>
                            <a:schemeClr val="bg1"/>
                          </a:solidFill>
                        </a:rPr>
                        <a:t>Características</a:t>
                      </a:r>
                      <a:r>
                        <a:rPr lang="es-ES" baseline="0" dirty="0" smtClean="0">
                          <a:solidFill>
                            <a:schemeClr val="bg1"/>
                          </a:solidFill>
                        </a:rPr>
                        <a:t> de los Estándares</a:t>
                      </a:r>
                      <a:endParaRPr lang="es-ES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57158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Desarrollador</a:t>
                      </a:r>
                      <a:r>
                        <a:rPr lang="es-ES" baseline="0" dirty="0" smtClean="0"/>
                        <a:t> del Estándar</a:t>
                      </a:r>
                      <a:endParaRPr lang="es-ES" dirty="0"/>
                    </a:p>
                  </a:txBody>
                  <a:tcPr anchor="ctr"/>
                </a:tc>
              </a:tr>
              <a:tr h="57158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Liderazgo</a:t>
                      </a:r>
                      <a:r>
                        <a:rPr lang="es-ES" baseline="0" dirty="0" smtClean="0"/>
                        <a:t> o Propiedad</a:t>
                      </a:r>
                      <a:endParaRPr lang="es-ES" dirty="0"/>
                    </a:p>
                  </a:txBody>
                  <a:tcPr anchor="ctr"/>
                </a:tc>
              </a:tr>
              <a:tr h="57158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Modo de Gobernanza</a:t>
                      </a:r>
                      <a:endParaRPr lang="es-ES" dirty="0"/>
                    </a:p>
                  </a:txBody>
                  <a:tcPr anchor="ctr"/>
                </a:tc>
              </a:tr>
              <a:tr h="57158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Métodos para</a:t>
                      </a:r>
                      <a:r>
                        <a:rPr lang="es-ES" baseline="0" dirty="0" smtClean="0"/>
                        <a:t> valoración</a:t>
                      </a:r>
                      <a:endParaRPr lang="es-ES" dirty="0"/>
                    </a:p>
                  </a:txBody>
                  <a:tcPr anchor="ctr"/>
                </a:tc>
              </a:tr>
              <a:tr h="57158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Transparencia</a:t>
                      </a:r>
                      <a:endParaRPr lang="es-ES" dirty="0"/>
                    </a:p>
                  </a:txBody>
                  <a:tcPr anchor="ctr"/>
                </a:tc>
              </a:tr>
              <a:tr h="57158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Monitorización y Auditoría</a:t>
                      </a:r>
                      <a:endParaRPr lang="es-ES" dirty="0"/>
                    </a:p>
                  </a:txBody>
                  <a:tcPr anchor="ctr"/>
                </a:tc>
              </a:tr>
              <a:tr h="57158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Enfoque</a:t>
                      </a:r>
                      <a:endParaRPr lang="es-ES" dirty="0"/>
                    </a:p>
                  </a:txBody>
                  <a:tcPr anchor="ctr"/>
                </a:tc>
              </a:tr>
              <a:tr h="57158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Origen y Alcance</a:t>
                      </a:r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83498"/>
              </p:ext>
            </p:extLst>
          </p:nvPr>
        </p:nvGraphicFramePr>
        <p:xfrm>
          <a:off x="3367669" y="1628077"/>
          <a:ext cx="2074127" cy="39698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4127"/>
              </a:tblGrid>
              <a:tr h="99245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B2C / B2B</a:t>
                      </a:r>
                      <a:endParaRPr lang="es-ES" dirty="0"/>
                    </a:p>
                  </a:txBody>
                  <a:tcPr anchor="ctr"/>
                </a:tc>
              </a:tr>
              <a:tr h="99245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Sellos,</a:t>
                      </a:r>
                      <a:r>
                        <a:rPr lang="es-ES" baseline="0" dirty="0" smtClean="0"/>
                        <a:t> Escalas, Reclamos, Declaraciones</a:t>
                      </a:r>
                      <a:endParaRPr lang="es-ES" dirty="0"/>
                    </a:p>
                  </a:txBody>
                  <a:tcPr anchor="ctr"/>
                </a:tc>
              </a:tr>
              <a:tr h="99245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Alimentación,</a:t>
                      </a:r>
                      <a:r>
                        <a:rPr lang="es-ES" baseline="0" dirty="0" smtClean="0"/>
                        <a:t> Electrodomésticos, Textiles…</a:t>
                      </a:r>
                      <a:endParaRPr lang="es-ES" dirty="0"/>
                    </a:p>
                  </a:txBody>
                  <a:tcPr anchor="ctr"/>
                </a:tc>
              </a:tr>
              <a:tr h="992459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Energía, Agua, Químicos,</a:t>
                      </a:r>
                      <a:r>
                        <a:rPr lang="es-ES" baseline="0" dirty="0" smtClean="0"/>
                        <a:t> Biodiversidad</a:t>
                      </a:r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53960"/>
              </p:ext>
            </p:extLst>
          </p:nvPr>
        </p:nvGraphicFramePr>
        <p:xfrm>
          <a:off x="5951576" y="729609"/>
          <a:ext cx="2456519" cy="56619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456519"/>
              </a:tblGrid>
              <a:tr h="636393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Certificadores Externos </a:t>
                      </a:r>
                      <a:r>
                        <a:rPr lang="es-ES" dirty="0" err="1" smtClean="0"/>
                        <a:t>Autogestionados</a:t>
                      </a:r>
                      <a:endParaRPr lang="es-ES" dirty="0"/>
                    </a:p>
                  </a:txBody>
                  <a:tcPr anchor="ctr"/>
                </a:tc>
              </a:tr>
              <a:tr h="636393">
                <a:tc>
                  <a:txBody>
                    <a:bodyPr/>
                    <a:lstStyle/>
                    <a:p>
                      <a:pPr algn="ctr"/>
                      <a:r>
                        <a:rPr lang="es-ES" dirty="0" err="1" smtClean="0"/>
                        <a:t>Publicos</a:t>
                      </a:r>
                      <a:r>
                        <a:rPr lang="es-ES" dirty="0" smtClean="0"/>
                        <a:t> / Privados</a:t>
                      </a:r>
                      <a:endParaRPr lang="es-ES" dirty="0"/>
                    </a:p>
                  </a:txBody>
                  <a:tcPr anchor="ctr"/>
                </a:tc>
              </a:tr>
              <a:tr h="636393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Voluntario</a:t>
                      </a:r>
                      <a:r>
                        <a:rPr lang="es-ES" baseline="0" dirty="0" smtClean="0"/>
                        <a:t> / Obligatorio</a:t>
                      </a:r>
                      <a:endParaRPr lang="es-ES" dirty="0"/>
                    </a:p>
                  </a:txBody>
                  <a:tcPr anchor="ctr"/>
                </a:tc>
              </a:tr>
              <a:tr h="636393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Basado (o no) en el Ciclo de Vida</a:t>
                      </a:r>
                      <a:endParaRPr lang="es-ES" dirty="0"/>
                    </a:p>
                  </a:txBody>
                  <a:tcPr anchor="ctr"/>
                </a:tc>
              </a:tr>
              <a:tr h="636393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Procesos</a:t>
                      </a:r>
                      <a:r>
                        <a:rPr lang="es-ES" baseline="0" dirty="0" smtClean="0"/>
                        <a:t> Abiertos / Cerrados</a:t>
                      </a:r>
                      <a:endParaRPr lang="es-ES" dirty="0"/>
                    </a:p>
                  </a:txBody>
                  <a:tcPr anchor="ctr"/>
                </a:tc>
              </a:tr>
              <a:tr h="636393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1ª, 2ª o 3ª parte</a:t>
                      </a:r>
                      <a:endParaRPr lang="es-ES" dirty="0"/>
                    </a:p>
                  </a:txBody>
                  <a:tcPr anchor="ctr"/>
                </a:tc>
              </a:tr>
              <a:tr h="799581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Características de producto, proceso ascendente</a:t>
                      </a:r>
                      <a:endParaRPr lang="es-ES" dirty="0"/>
                    </a:p>
                  </a:txBody>
                  <a:tcPr anchor="ctr"/>
                </a:tc>
              </a:tr>
              <a:tr h="636393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Nacional / Internacional</a:t>
                      </a:r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3200400" y="618565"/>
            <a:ext cx="2823881" cy="132343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b="1" spc="300" dirty="0" smtClean="0">
                <a:solidFill>
                  <a:schemeClr val="bg1"/>
                </a:solidFill>
              </a:rPr>
              <a:t>12 Criterios de Clasificación de los Esquemas de Ecoetiquetado</a:t>
            </a:r>
            <a:endParaRPr lang="es-ES" sz="2000" b="1" spc="300" dirty="0">
              <a:solidFill>
                <a:schemeClr val="bg1"/>
              </a:solidFill>
            </a:endParaRPr>
          </a:p>
        </p:txBody>
      </p:sp>
      <p:cxnSp>
        <p:nvCxnSpPr>
          <p:cNvPr id="12" name="Conector recto 11"/>
          <p:cNvCxnSpPr/>
          <p:nvPr/>
        </p:nvCxnSpPr>
        <p:spPr>
          <a:xfrm flipV="1">
            <a:off x="3117476" y="2178425"/>
            <a:ext cx="553571" cy="6551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3117476" y="3127130"/>
            <a:ext cx="470647" cy="9412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5" name="Conector recto 14"/>
          <p:cNvCxnSpPr/>
          <p:nvPr/>
        </p:nvCxnSpPr>
        <p:spPr>
          <a:xfrm>
            <a:off x="8310282" y="3094715"/>
            <a:ext cx="503443" cy="15896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2882153" y="4104454"/>
            <a:ext cx="470647" cy="9412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 flipV="1">
            <a:off x="2900082" y="4966447"/>
            <a:ext cx="470647" cy="9412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" name="Conector recto 17"/>
          <p:cNvCxnSpPr/>
          <p:nvPr/>
        </p:nvCxnSpPr>
        <p:spPr>
          <a:xfrm>
            <a:off x="8410314" y="1211431"/>
            <a:ext cx="422762" cy="38772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9" name="Conector recto 18"/>
          <p:cNvCxnSpPr/>
          <p:nvPr/>
        </p:nvCxnSpPr>
        <p:spPr>
          <a:xfrm>
            <a:off x="8323729" y="1693249"/>
            <a:ext cx="509347" cy="49913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0" name="Conector recto 19"/>
          <p:cNvCxnSpPr/>
          <p:nvPr/>
        </p:nvCxnSpPr>
        <p:spPr>
          <a:xfrm>
            <a:off x="8410314" y="2424953"/>
            <a:ext cx="422762" cy="41013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1" name="Conector recto 20"/>
          <p:cNvCxnSpPr/>
          <p:nvPr/>
        </p:nvCxnSpPr>
        <p:spPr>
          <a:xfrm>
            <a:off x="8310282" y="3644153"/>
            <a:ext cx="522794" cy="146191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8310282" y="4303059"/>
            <a:ext cx="522794" cy="9343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8323729" y="4894729"/>
            <a:ext cx="509347" cy="14343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Conector recto 23"/>
          <p:cNvCxnSpPr/>
          <p:nvPr/>
        </p:nvCxnSpPr>
        <p:spPr>
          <a:xfrm flipV="1">
            <a:off x="8458200" y="5634318"/>
            <a:ext cx="470647" cy="9412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8611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/>
              <a:t>¿Cómo pueden los consumidores elegir productos </a:t>
            </a:r>
            <a:r>
              <a:rPr lang="es-ES" dirty="0" smtClean="0"/>
              <a:t>sustentables o diferenciados por atributos?</a:t>
            </a:r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Huelva 24 y 25 de junio de 2015 - www.zerya.org</a:t>
            </a:r>
            <a:endParaRPr lang="en-US" dirty="0"/>
          </a:p>
        </p:txBody>
      </p:sp>
      <p:sp>
        <p:nvSpPr>
          <p:cNvPr id="16" name="Rectángulo 15"/>
          <p:cNvSpPr/>
          <p:nvPr/>
        </p:nvSpPr>
        <p:spPr>
          <a:xfrm>
            <a:off x="575894" y="2152216"/>
            <a:ext cx="548873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dirty="0" smtClean="0"/>
              <a:t>Los </a:t>
            </a:r>
            <a:r>
              <a:rPr lang="es-ES" sz="3200" dirty="0"/>
              <a:t>consumidores responden a diferentes variables, tanto el mensaje de la eco-etiqueta como la escala o indicadores de sostenibilidad, pero no lo hacen en igual intensidad ni a la misma velocidad. 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6671894" y="4491317"/>
            <a:ext cx="48387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</a:rPr>
              <a:t>¿Qué hacer para que funcione?</a:t>
            </a:r>
          </a:p>
          <a:p>
            <a:r>
              <a:rPr lang="es-ES" sz="2400" b="1" dirty="0">
                <a:solidFill>
                  <a:srgbClr val="C00000"/>
                </a:solidFill>
              </a:rPr>
              <a:t> El éxito es una combinación de motivación y entendimiento</a:t>
            </a:r>
          </a:p>
        </p:txBody>
      </p:sp>
      <p:pic>
        <p:nvPicPr>
          <p:cNvPr id="18" name="Imagen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61580" y="1958143"/>
            <a:ext cx="3384007" cy="2506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49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b="1" spc="300" dirty="0"/>
              <a:t>Hay que establecer una escala o unos indicadores </a:t>
            </a:r>
            <a:r>
              <a:rPr lang="es-ES" sz="3200" b="1" spc="300" dirty="0" smtClean="0"/>
              <a:t>efectivos</a:t>
            </a:r>
            <a:endParaRPr lang="es-ES" sz="3200" b="1" spc="30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Huelva 24 y 25 de junio de 2015 - www.zerya.org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500984" y="2054233"/>
            <a:ext cx="387723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600" dirty="0" smtClean="0"/>
              <a:t>SIMPLICIDAD</a:t>
            </a:r>
            <a:endParaRPr lang="es-ES" sz="3600" dirty="0"/>
          </a:p>
          <a:p>
            <a:r>
              <a:rPr lang="es-ES" sz="3600" dirty="0"/>
              <a:t>IMPACTO</a:t>
            </a:r>
          </a:p>
          <a:p>
            <a:r>
              <a:rPr lang="es-ES" sz="3600" dirty="0"/>
              <a:t>CONSISTENCIA</a:t>
            </a:r>
          </a:p>
          <a:p>
            <a:r>
              <a:rPr lang="es-ES" sz="3600" dirty="0"/>
              <a:t>COHERENCIA</a:t>
            </a:r>
          </a:p>
          <a:p>
            <a:r>
              <a:rPr lang="es-ES" sz="3600" dirty="0"/>
              <a:t>EVIDENCIA</a:t>
            </a:r>
          </a:p>
          <a:p>
            <a:r>
              <a:rPr lang="es-ES" sz="3600" dirty="0"/>
              <a:t>INDEPENDENCIA</a:t>
            </a: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6936059" y="1916823"/>
            <a:ext cx="4669451" cy="4206240"/>
          </a:xfrm>
          <a:prstGeom prst="rect">
            <a:avLst/>
          </a:prstGeom>
        </p:spPr>
        <p:txBody>
          <a:bodyPr>
            <a:normAutofit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s-ES" b="1" dirty="0" smtClean="0">
                <a:solidFill>
                  <a:srgbClr val="C00000"/>
                </a:solidFill>
              </a:rPr>
              <a:t>8 Razones por las que usar marcas puede ser una buena idea: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Posibilidad de mejorar precio y calidad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Acceso a nuevos mercados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Ventajas competitivas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Mejorar el control regulatorio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Fortalecer la gobernanza corporativa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Mitigación y Gestión del riesgo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Mejorar la reputación y credibilidad</a:t>
            </a:r>
          </a:p>
          <a:p>
            <a:pPr marL="457200" indent="-457200">
              <a:buFont typeface="+mj-lt"/>
              <a:buAutoNum type="arabicPeriod"/>
            </a:pPr>
            <a:r>
              <a:rPr lang="es-ES" dirty="0" smtClean="0"/>
              <a:t>Reducir costes y conducir el crecimiento</a:t>
            </a:r>
            <a:endParaRPr lang="es-ES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78219" y="2054233"/>
            <a:ext cx="2360589" cy="3550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5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533399" y="766482"/>
            <a:ext cx="2680447" cy="4975411"/>
          </a:xfrm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es-ES" sz="3800" dirty="0"/>
              <a:t>Atributos </a:t>
            </a:r>
            <a:r>
              <a:rPr lang="es-ES" sz="3800" spc="300" dirty="0"/>
              <a:t>de la marca </a:t>
            </a:r>
            <a:r>
              <a:rPr lang="es-ES" sz="3800" b="1" spc="300" dirty="0"/>
              <a:t>ZERYA®</a:t>
            </a:r>
          </a:p>
        </p:txBody>
      </p:sp>
      <p:pic>
        <p:nvPicPr>
          <p:cNvPr id="4" name="2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5412" y="2297871"/>
            <a:ext cx="1655763" cy="171767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5" name="6 Llamada rectangular redondeada"/>
          <p:cNvSpPr/>
          <p:nvPr/>
        </p:nvSpPr>
        <p:spPr>
          <a:xfrm>
            <a:off x="6369802" y="766482"/>
            <a:ext cx="1979612" cy="1152128"/>
          </a:xfrm>
          <a:prstGeom prst="wedgeRoundRectCallout">
            <a:avLst>
              <a:gd name="adj1" fmla="val -21322"/>
              <a:gd name="adj2" fmla="val 85610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effectLst>
                  <a:glow rad="63500">
                    <a:schemeClr val="accent6">
                      <a:satMod val="175000"/>
                      <a:alpha val="50000"/>
                    </a:schemeClr>
                  </a:glow>
                </a:effectLst>
              </a:rPr>
              <a:t>Es una marca privada VOLUNTARIA</a:t>
            </a:r>
          </a:p>
        </p:txBody>
      </p:sp>
      <p:sp>
        <p:nvSpPr>
          <p:cNvPr id="6" name="7 Llamada rectangular redondeada"/>
          <p:cNvSpPr/>
          <p:nvPr/>
        </p:nvSpPr>
        <p:spPr>
          <a:xfrm>
            <a:off x="8243052" y="3801162"/>
            <a:ext cx="2735262" cy="1674812"/>
          </a:xfrm>
          <a:prstGeom prst="wedgeRoundRectCallout">
            <a:avLst>
              <a:gd name="adj1" fmla="val -74143"/>
              <a:gd name="adj2" fmla="val -36045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effectLst>
                  <a:glow rad="63500">
                    <a:schemeClr val="accent6">
                      <a:satMod val="175000"/>
                      <a:alpha val="50000"/>
                    </a:schemeClr>
                  </a:glow>
                </a:effectLst>
              </a:rPr>
              <a:t>Sigue un modelo de agricultura convencional con racionalización de recursos. No es certificación orgánica</a:t>
            </a:r>
          </a:p>
        </p:txBody>
      </p:sp>
      <p:sp>
        <p:nvSpPr>
          <p:cNvPr id="7" name="8 Llamada rectangular redondeada"/>
          <p:cNvSpPr/>
          <p:nvPr/>
        </p:nvSpPr>
        <p:spPr>
          <a:xfrm>
            <a:off x="3911106" y="766482"/>
            <a:ext cx="2303462" cy="1152128"/>
          </a:xfrm>
          <a:prstGeom prst="wedgeRoundRectCallout">
            <a:avLst>
              <a:gd name="adj1" fmla="val 63091"/>
              <a:gd name="adj2" fmla="val 88374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effectLst>
                  <a:glow rad="63500">
                    <a:schemeClr val="accent6">
                      <a:satMod val="175000"/>
                      <a:alpha val="50000"/>
                    </a:schemeClr>
                  </a:glow>
                </a:effectLst>
              </a:rPr>
              <a:t>Proporciona una diferenciación de producto</a:t>
            </a:r>
          </a:p>
        </p:txBody>
      </p:sp>
      <p:sp>
        <p:nvSpPr>
          <p:cNvPr id="8" name="10 Llamada rectangular redondeada"/>
          <p:cNvSpPr/>
          <p:nvPr/>
        </p:nvSpPr>
        <p:spPr>
          <a:xfrm>
            <a:off x="3911106" y="2422667"/>
            <a:ext cx="2303462" cy="1360065"/>
          </a:xfrm>
          <a:prstGeom prst="wedgeRoundRectCallout">
            <a:avLst>
              <a:gd name="adj1" fmla="val 61958"/>
              <a:gd name="adj2" fmla="val 21819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effectLst>
                  <a:glow rad="63500">
                    <a:schemeClr val="accent6">
                      <a:satMod val="175000"/>
                      <a:alpha val="50000"/>
                    </a:schemeClr>
                  </a:glow>
                </a:effectLst>
              </a:rPr>
              <a:t>No es una certificadora, utiliza certificadoras independientes</a:t>
            </a:r>
          </a:p>
        </p:txBody>
      </p:sp>
      <p:sp>
        <p:nvSpPr>
          <p:cNvPr id="9" name="11 Llamada rectangular redondeada"/>
          <p:cNvSpPr/>
          <p:nvPr/>
        </p:nvSpPr>
        <p:spPr>
          <a:xfrm>
            <a:off x="8493876" y="766482"/>
            <a:ext cx="2484438" cy="1441450"/>
          </a:xfrm>
          <a:prstGeom prst="wedgeRoundRectCallout">
            <a:avLst>
              <a:gd name="adj1" fmla="val -64626"/>
              <a:gd name="adj2" fmla="val 67731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effectLst>
                  <a:glow rad="63500">
                    <a:schemeClr val="accent6">
                      <a:satMod val="175000"/>
                      <a:alpha val="50000"/>
                    </a:schemeClr>
                  </a:glow>
                </a:effectLst>
              </a:rPr>
              <a:t>Facilita la evaluación de proveedores abarcando agrícolas y empaques </a:t>
            </a:r>
          </a:p>
        </p:txBody>
      </p:sp>
      <p:sp>
        <p:nvSpPr>
          <p:cNvPr id="10" name="13 Llamada rectangular redondeada"/>
          <p:cNvSpPr/>
          <p:nvPr/>
        </p:nvSpPr>
        <p:spPr>
          <a:xfrm>
            <a:off x="8493876" y="2539719"/>
            <a:ext cx="2484438" cy="1093788"/>
          </a:xfrm>
          <a:prstGeom prst="wedgeRoundRectCallout">
            <a:avLst>
              <a:gd name="adj1" fmla="val -64758"/>
              <a:gd name="adj2" fmla="val 21867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effectLst>
                  <a:glow rad="63500">
                    <a:schemeClr val="accent6">
                      <a:satMod val="175000"/>
                      <a:alpha val="50000"/>
                    </a:schemeClr>
                  </a:glow>
                </a:effectLst>
              </a:rPr>
              <a:t>Impacta en la sustentabilidad y la rentabilidad</a:t>
            </a:r>
          </a:p>
        </p:txBody>
      </p:sp>
      <p:sp>
        <p:nvSpPr>
          <p:cNvPr id="11" name="14 Llamada rectangular redondeada"/>
          <p:cNvSpPr/>
          <p:nvPr/>
        </p:nvSpPr>
        <p:spPr>
          <a:xfrm>
            <a:off x="3911107" y="4286787"/>
            <a:ext cx="3739691" cy="1185862"/>
          </a:xfrm>
          <a:prstGeom prst="wedgeRoundRectCallout">
            <a:avLst>
              <a:gd name="adj1" fmla="val 33709"/>
              <a:gd name="adj2" fmla="val -72031"/>
              <a:gd name="adj3" fmla="val 16667"/>
            </a:avLst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effectLst>
                  <a:glow rad="63500">
                    <a:schemeClr val="accent6">
                      <a:satMod val="175000"/>
                      <a:alpha val="50000"/>
                    </a:schemeClr>
                  </a:glow>
                </a:effectLst>
              </a:rPr>
              <a:t>Manda mensajes al consumidor: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b="1" dirty="0">
                <a:effectLst>
                  <a:glow rad="63500">
                    <a:schemeClr val="accent6">
                      <a:satMod val="175000"/>
                      <a:alpha val="50000"/>
                    </a:schemeClr>
                  </a:glow>
                </a:effectLst>
              </a:rPr>
              <a:t>Productos sanos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b="1" dirty="0">
                <a:effectLst>
                  <a:glow rad="63500">
                    <a:schemeClr val="accent6">
                      <a:satMod val="175000"/>
                      <a:alpha val="50000"/>
                    </a:schemeClr>
                  </a:glow>
                </a:effectLst>
              </a:rPr>
              <a:t>Producción responsable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s-ES" b="1" dirty="0">
                <a:effectLst>
                  <a:glow rad="63500">
                    <a:schemeClr val="accent6">
                      <a:satMod val="175000"/>
                      <a:alpha val="50000"/>
                    </a:schemeClr>
                  </a:glow>
                </a:effectLst>
              </a:rPr>
              <a:t>Tecnificación y compromiso</a:t>
            </a:r>
          </a:p>
        </p:txBody>
      </p:sp>
    </p:spTree>
    <p:extLst>
      <p:ext uri="{BB962C8B-B14F-4D97-AF65-F5344CB8AC3E}">
        <p14:creationId xmlns:p14="http://schemas.microsoft.com/office/powerpoint/2010/main" val="391724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spc="300" dirty="0" smtClean="0"/>
              <a:t>LAS CLAVES DEL ÉXITO</a:t>
            </a:r>
            <a:endParaRPr lang="es-ES" sz="4800" spc="30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Huelva 24 y 25 de junio de 2015 - www.zerya.org</a:t>
            </a: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468318" y="1922929"/>
            <a:ext cx="5824906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chemeClr val="accent2"/>
              </a:buClr>
              <a:buFont typeface="+mj-lt"/>
              <a:buAutoNum type="arabicPeriod"/>
            </a:pPr>
            <a:r>
              <a:rPr lang="es-ES" sz="2200" dirty="0" smtClean="0">
                <a:solidFill>
                  <a:schemeClr val="accent4">
                    <a:lumMod val="50000"/>
                  </a:schemeClr>
                </a:solidFill>
              </a:rPr>
              <a:t>Posicionar el “Departamento de Sostenibilidad” como parte del Desarrollo de Negocio</a:t>
            </a:r>
          </a:p>
          <a:p>
            <a:pPr marL="342900" indent="-342900">
              <a:buClr>
                <a:schemeClr val="accent2"/>
              </a:buClr>
              <a:buFont typeface="+mj-lt"/>
              <a:buAutoNum type="arabicPeriod"/>
            </a:pPr>
            <a:r>
              <a:rPr lang="es-ES" sz="2200" dirty="0" smtClean="0">
                <a:solidFill>
                  <a:schemeClr val="accent4">
                    <a:lumMod val="50000"/>
                  </a:schemeClr>
                </a:solidFill>
              </a:rPr>
              <a:t>Los principios de diseño de la empresa deben integrar </a:t>
            </a:r>
            <a:r>
              <a:rPr lang="es-ES" sz="2200" dirty="0">
                <a:solidFill>
                  <a:schemeClr val="accent4">
                    <a:lumMod val="50000"/>
                  </a:schemeClr>
                </a:solidFill>
              </a:rPr>
              <a:t>correctamente la sostenibilidad dentro del corazón de la empresa. </a:t>
            </a:r>
          </a:p>
          <a:p>
            <a:pPr marL="342900" indent="-342900">
              <a:buClr>
                <a:schemeClr val="accent2"/>
              </a:buClr>
              <a:buFont typeface="+mj-lt"/>
              <a:buAutoNum type="arabicPeriod"/>
            </a:pPr>
            <a:r>
              <a:rPr lang="es-ES" sz="2200" dirty="0">
                <a:solidFill>
                  <a:schemeClr val="accent4">
                    <a:lumMod val="50000"/>
                  </a:schemeClr>
                </a:solidFill>
              </a:rPr>
              <a:t>Considerar en la estrategia los problemas o preocupaciones sociales.</a:t>
            </a:r>
          </a:p>
          <a:p>
            <a:pPr marL="342900" indent="-342900">
              <a:buClr>
                <a:schemeClr val="accent2"/>
              </a:buClr>
              <a:buFont typeface="+mj-lt"/>
              <a:buAutoNum type="arabicPeriod"/>
            </a:pPr>
            <a:r>
              <a:rPr lang="es-ES" sz="2200" dirty="0">
                <a:solidFill>
                  <a:schemeClr val="accent4">
                    <a:lumMod val="50000"/>
                  </a:schemeClr>
                </a:solidFill>
              </a:rPr>
              <a:t>Mejorar las comunicaciones de la empresa con el consumidor </a:t>
            </a:r>
            <a:r>
              <a:rPr lang="es-ES" sz="2200" dirty="0" smtClean="0">
                <a:solidFill>
                  <a:schemeClr val="accent4">
                    <a:lumMod val="50000"/>
                  </a:schemeClr>
                </a:solidFill>
              </a:rPr>
              <a:t>(B2C) = </a:t>
            </a:r>
            <a:r>
              <a:rPr lang="es-ES" sz="2200" b="1" spc="300" dirty="0" smtClean="0">
                <a:solidFill>
                  <a:srgbClr val="C00000"/>
                </a:solidFill>
              </a:rPr>
              <a:t>TRANSPARENCIA</a:t>
            </a:r>
            <a:endParaRPr lang="es-ES" sz="2200" b="1" spc="300" dirty="0">
              <a:solidFill>
                <a:srgbClr val="C00000"/>
              </a:solidFill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99874584"/>
              </p:ext>
            </p:extLst>
          </p:nvPr>
        </p:nvGraphicFramePr>
        <p:xfrm>
          <a:off x="6427694" y="1358153"/>
          <a:ext cx="5351930" cy="5096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184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ES" smtClean="0"/>
              <a:t>Huelva 24 y 25 de junio de 2015 - www.zerya.org</a:t>
            </a:r>
            <a:endParaRPr lang="en-US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2743808051"/>
              </p:ext>
            </p:extLst>
          </p:nvPr>
        </p:nvGraphicFramePr>
        <p:xfrm>
          <a:off x="-853740" y="696149"/>
          <a:ext cx="8358695" cy="54269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ítulo 1"/>
          <p:cNvSpPr txBox="1">
            <a:spLocks/>
          </p:cNvSpPr>
          <p:nvPr/>
        </p:nvSpPr>
        <p:spPr>
          <a:xfrm>
            <a:off x="6357323" y="738052"/>
            <a:ext cx="1645025" cy="4975411"/>
          </a:xfrm>
          <a:prstGeom prst="rect">
            <a:avLst/>
          </a:prstGeom>
          <a:solidFill>
            <a:schemeClr val="accent1"/>
          </a:solidFill>
        </p:spPr>
        <p:txBody>
          <a:bodyPr vert="vert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ES" sz="3800" dirty="0" smtClean="0"/>
              <a:t>¿CUÁLES SERÁN SUS </a:t>
            </a:r>
            <a:r>
              <a:rPr lang="es-ES" sz="3800" b="1" spc="300" dirty="0" smtClean="0"/>
              <a:t>RECOMPENSAS</a:t>
            </a:r>
            <a:r>
              <a:rPr lang="es-ES" sz="3800" dirty="0" smtClean="0"/>
              <a:t>?</a:t>
            </a:r>
            <a:endParaRPr lang="es-ES" sz="3800" b="1" spc="300" dirty="0"/>
          </a:p>
        </p:txBody>
      </p:sp>
      <p:sp>
        <p:nvSpPr>
          <p:cNvPr id="5" name="CuadroTexto 4"/>
          <p:cNvSpPr txBox="1"/>
          <p:nvPr/>
        </p:nvSpPr>
        <p:spPr>
          <a:xfrm>
            <a:off x="8309560" y="738052"/>
            <a:ext cx="313508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UNOS ÚLTIMOS CONSEJOS:</a:t>
            </a:r>
          </a:p>
          <a:p>
            <a:endParaRPr lang="es-ES" dirty="0"/>
          </a:p>
          <a:p>
            <a:pPr marL="285750" indent="-285750">
              <a:buFontTx/>
              <a:buChar char="-"/>
            </a:pPr>
            <a:r>
              <a:rPr lang="es-ES" dirty="0" smtClean="0"/>
              <a:t>Conozca su negocio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Conozca sus estrategias</a:t>
            </a:r>
          </a:p>
          <a:p>
            <a:pPr marL="285750" indent="-285750">
              <a:buFontTx/>
              <a:buChar char="-"/>
            </a:pPr>
            <a:r>
              <a:rPr lang="es-ES" dirty="0" smtClean="0"/>
              <a:t>Conozca a su consumidor</a:t>
            </a:r>
          </a:p>
          <a:p>
            <a:pPr marL="285750" indent="-285750">
              <a:buFontTx/>
              <a:buChar char="-"/>
            </a:pPr>
            <a:endParaRPr lang="es-ES" dirty="0"/>
          </a:p>
          <a:p>
            <a:r>
              <a:rPr lang="es-ES" dirty="0" smtClean="0"/>
              <a:t>Estos tres factores son clave para hacer un gran cambio en su habilidad para marcar la diferencia que desean y diferenciarse de sus competidores. </a:t>
            </a:r>
          </a:p>
          <a:p>
            <a:endParaRPr lang="es-ES" dirty="0"/>
          </a:p>
          <a:p>
            <a:r>
              <a:rPr lang="es-ES" b="1" dirty="0" smtClean="0">
                <a:solidFill>
                  <a:srgbClr val="C00000"/>
                </a:solidFill>
              </a:rPr>
              <a:t>SI NO ENCUENTRA UN NUEVO ENFOQUE, EVENTUALMENTE ABANDONARÁ</a:t>
            </a:r>
            <a:endParaRPr lang="es-E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98878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TM03457464[[fn=Dividendo]]</Template>
  <TotalTime>678</TotalTime>
  <Words>883</Words>
  <Application>Microsoft Office PowerPoint</Application>
  <PresentationFormat>Personalizado</PresentationFormat>
  <Paragraphs>135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Dividendo</vt:lpstr>
      <vt:lpstr>TENDENCIAS ACTUALES EN LOS SISTEMAS DE CULTIVO DE FRUTOS ROJOS</vt:lpstr>
      <vt:lpstr>FUNDAMENTACION DE LAS MARCAS DE CALIDAD</vt:lpstr>
      <vt:lpstr>Presentación de PowerPoint</vt:lpstr>
      <vt:lpstr>Presentación de PowerPoint</vt:lpstr>
      <vt:lpstr>¿Cómo pueden los consumidores elegir productos sustentables o diferenciados por atributos?</vt:lpstr>
      <vt:lpstr>Hay que establecer una escala o unos indicadores efectivos</vt:lpstr>
      <vt:lpstr>Atributos de la marca ZERYA®</vt:lpstr>
      <vt:lpstr>LAS CLAVES DEL ÉXITO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ZERYA</dc:creator>
  <cp:lastModifiedBy>Proinso 2</cp:lastModifiedBy>
  <cp:revision>24</cp:revision>
  <dcterms:created xsi:type="dcterms:W3CDTF">2015-06-10T18:39:22Z</dcterms:created>
  <dcterms:modified xsi:type="dcterms:W3CDTF">2015-06-24T08:36:36Z</dcterms:modified>
</cp:coreProperties>
</file>